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258" r:id="rId2"/>
    <p:sldId id="714" r:id="rId3"/>
    <p:sldId id="565" r:id="rId4"/>
    <p:sldId id="566" r:id="rId5"/>
    <p:sldId id="557" r:id="rId6"/>
    <p:sldId id="576" r:id="rId7"/>
    <p:sldId id="577" r:id="rId8"/>
    <p:sldId id="578" r:id="rId9"/>
    <p:sldId id="265" r:id="rId10"/>
    <p:sldId id="579" r:id="rId11"/>
    <p:sldId id="580" r:id="rId12"/>
    <p:sldId id="581" r:id="rId13"/>
    <p:sldId id="575" r:id="rId14"/>
    <p:sldId id="582" r:id="rId15"/>
    <p:sldId id="583" r:id="rId16"/>
    <p:sldId id="584" r:id="rId17"/>
    <p:sldId id="716" r:id="rId18"/>
    <p:sldId id="717" r:id="rId19"/>
    <p:sldId id="718" r:id="rId20"/>
    <p:sldId id="719" r:id="rId21"/>
    <p:sldId id="725" r:id="rId22"/>
    <p:sldId id="720" r:id="rId23"/>
    <p:sldId id="721" r:id="rId24"/>
    <p:sldId id="283" r:id="rId25"/>
    <p:sldId id="726" r:id="rId26"/>
    <p:sldId id="585" r:id="rId27"/>
    <p:sldId id="586" r:id="rId28"/>
    <p:sldId id="587" r:id="rId29"/>
    <p:sldId id="588" r:id="rId30"/>
    <p:sldId id="589" r:id="rId31"/>
    <p:sldId id="590" r:id="rId32"/>
    <p:sldId id="601" r:id="rId33"/>
    <p:sldId id="602" r:id="rId34"/>
    <p:sldId id="713" r:id="rId35"/>
    <p:sldId id="604" r:id="rId36"/>
    <p:sldId id="605" r:id="rId37"/>
    <p:sldId id="709" r:id="rId38"/>
    <p:sldId id="606" r:id="rId39"/>
    <p:sldId id="607" r:id="rId40"/>
    <p:sldId id="603" r:id="rId41"/>
    <p:sldId id="608" r:id="rId42"/>
    <p:sldId id="727" r:id="rId43"/>
    <p:sldId id="610" r:id="rId44"/>
    <p:sldId id="611" r:id="rId45"/>
    <p:sldId id="612" r:id="rId46"/>
    <p:sldId id="613" r:id="rId47"/>
    <p:sldId id="614" r:id="rId48"/>
    <p:sldId id="615" r:id="rId49"/>
    <p:sldId id="616" r:id="rId50"/>
    <p:sldId id="729" r:id="rId51"/>
    <p:sldId id="637" r:id="rId52"/>
    <p:sldId id="638" r:id="rId53"/>
    <p:sldId id="639" r:id="rId54"/>
    <p:sldId id="617" r:id="rId55"/>
    <p:sldId id="618" r:id="rId56"/>
    <p:sldId id="620" r:id="rId57"/>
    <p:sldId id="619" r:id="rId58"/>
    <p:sldId id="621" r:id="rId59"/>
    <p:sldId id="623" r:id="rId60"/>
    <p:sldId id="622" r:id="rId61"/>
    <p:sldId id="625" r:id="rId62"/>
    <p:sldId id="626" r:id="rId63"/>
    <p:sldId id="628" r:id="rId64"/>
    <p:sldId id="627" r:id="rId65"/>
    <p:sldId id="645" r:id="rId66"/>
    <p:sldId id="728" r:id="rId67"/>
    <p:sldId id="633" r:id="rId68"/>
    <p:sldId id="649" r:id="rId69"/>
    <p:sldId id="650" r:id="rId70"/>
    <p:sldId id="640" r:id="rId71"/>
    <p:sldId id="641" r:id="rId72"/>
    <p:sldId id="642" r:id="rId73"/>
    <p:sldId id="643" r:id="rId74"/>
    <p:sldId id="624" r:id="rId75"/>
    <p:sldId id="708" r:id="rId76"/>
    <p:sldId id="634" r:id="rId77"/>
    <p:sldId id="635" r:id="rId78"/>
    <p:sldId id="630" r:id="rId79"/>
    <p:sldId id="710" r:id="rId80"/>
    <p:sldId id="646" r:id="rId81"/>
    <p:sldId id="644" r:id="rId82"/>
    <p:sldId id="632" r:id="rId83"/>
    <p:sldId id="711" r:id="rId84"/>
    <p:sldId id="712" r:id="rId85"/>
    <p:sldId id="722" r:id="rId86"/>
    <p:sldId id="723" r:id="rId87"/>
    <p:sldId id="724" r:id="rId88"/>
    <p:sldId id="715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4D94"/>
    <a:srgbClr val="51237F"/>
    <a:srgbClr val="525252"/>
    <a:srgbClr val="28A689"/>
    <a:srgbClr val="FF5F3A"/>
    <a:srgbClr val="0E8A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7F9887-EC12-4743-8C8F-A231097FC6D1}" v="1" dt="2025-02-16T13:32:36.1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3" autoAdjust="0"/>
    <p:restoredTop sz="96247" autoAdjust="0"/>
  </p:normalViewPr>
  <p:slideViewPr>
    <p:cSldViewPr snapToGrid="0" snapToObjects="1">
      <p:cViewPr varScale="1">
        <p:scale>
          <a:sx n="107" d="100"/>
          <a:sy n="107" d="100"/>
        </p:scale>
        <p:origin x="63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304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9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rnett, Carl M" userId="396d1247-df83-4d28-bee2-e66279f856eb" providerId="ADAL" clId="{2CB12943-F1D3-47D7-86DF-022F933089AF}"/>
    <pc:docChg chg="undo custSel addSld delSld modSld modMainMaster">
      <pc:chgData name="Burnett, Carl M" userId="396d1247-df83-4d28-bee2-e66279f856eb" providerId="ADAL" clId="{2CB12943-F1D3-47D7-86DF-022F933089AF}" dt="2025-02-11T12:48:42.222" v="2339"/>
      <pc:docMkLst>
        <pc:docMk/>
      </pc:docMkLst>
      <pc:sldChg chg="add del">
        <pc:chgData name="Burnett, Carl M" userId="396d1247-df83-4d28-bee2-e66279f856eb" providerId="ADAL" clId="{2CB12943-F1D3-47D7-86DF-022F933089AF}" dt="2025-02-05T14:26:14.314" v="24" actId="47"/>
        <pc:sldMkLst>
          <pc:docMk/>
          <pc:sldMk cId="1949052959" sldId="256"/>
        </pc:sldMkLst>
      </pc:sldChg>
      <pc:sldChg chg="del">
        <pc:chgData name="Burnett, Carl M" userId="396d1247-df83-4d28-bee2-e66279f856eb" providerId="ADAL" clId="{2CB12943-F1D3-47D7-86DF-022F933089AF}" dt="2025-02-05T14:22:05.025" v="8" actId="47"/>
        <pc:sldMkLst>
          <pc:docMk/>
          <pc:sldMk cId="703745479" sldId="257"/>
        </pc:sldMkLst>
      </pc:sldChg>
      <pc:sldChg chg="modSp mod">
        <pc:chgData name="Burnett, Carl M" userId="396d1247-df83-4d28-bee2-e66279f856eb" providerId="ADAL" clId="{2CB12943-F1D3-47D7-86DF-022F933089AF}" dt="2025-02-07T20:08:55.390" v="517"/>
        <pc:sldMkLst>
          <pc:docMk/>
          <pc:sldMk cId="715277208" sldId="258"/>
        </pc:sldMkLst>
        <pc:spChg chg="mod">
          <ac:chgData name="Burnett, Carl M" userId="396d1247-df83-4d28-bee2-e66279f856eb" providerId="ADAL" clId="{2CB12943-F1D3-47D7-86DF-022F933089AF}" dt="2025-02-05T14:21:21.393" v="7" actId="1076"/>
          <ac:spMkLst>
            <pc:docMk/>
            <pc:sldMk cId="715277208" sldId="258"/>
            <ac:spMk id="4" creationId="{9F84AE4B-E04B-E386-765C-5ED28F0DAC49}"/>
          </ac:spMkLst>
        </pc:spChg>
        <pc:spChg chg="mod">
          <ac:chgData name="Burnett, Carl M" userId="396d1247-df83-4d28-bee2-e66279f856eb" providerId="ADAL" clId="{2CB12943-F1D3-47D7-86DF-022F933089AF}" dt="2025-02-07T20:08:55.390" v="517"/>
          <ac:spMkLst>
            <pc:docMk/>
            <pc:sldMk cId="715277208" sldId="258"/>
            <ac:spMk id="5" creationId="{00000000-0000-0000-0000-000000000000}"/>
          </ac:spMkLst>
        </pc:spChg>
        <pc:spChg chg="mod">
          <ac:chgData name="Burnett, Carl M" userId="396d1247-df83-4d28-bee2-e66279f856eb" providerId="ADAL" clId="{2CB12943-F1D3-47D7-86DF-022F933089AF}" dt="2025-02-05T14:21:11.808" v="6" actId="14100"/>
          <ac:spMkLst>
            <pc:docMk/>
            <pc:sldMk cId="715277208" sldId="258"/>
            <ac:spMk id="7" creationId="{00000000-0000-0000-0000-000000000000}"/>
          </ac:spMkLst>
        </pc:spChg>
      </pc:sldChg>
      <pc:sldChg chg="modSp mod">
        <pc:chgData name="Burnett, Carl M" userId="396d1247-df83-4d28-bee2-e66279f856eb" providerId="ADAL" clId="{2CB12943-F1D3-47D7-86DF-022F933089AF}" dt="2025-02-05T18:11:18.600" v="415" actId="207"/>
        <pc:sldMkLst>
          <pc:docMk/>
          <pc:sldMk cId="1361107150" sldId="265"/>
        </pc:sldMkLst>
        <pc:spChg chg="mod">
          <ac:chgData name="Burnett, Carl M" userId="396d1247-df83-4d28-bee2-e66279f856eb" providerId="ADAL" clId="{2CB12943-F1D3-47D7-86DF-022F933089AF}" dt="2025-02-05T18:11:18.600" v="415" actId="207"/>
          <ac:spMkLst>
            <pc:docMk/>
            <pc:sldMk cId="1361107150" sldId="265"/>
            <ac:spMk id="2" creationId="{6A62C759-75EE-4DE7-A57F-8A9F9EEA9270}"/>
          </ac:spMkLst>
        </pc:spChg>
      </pc:sldChg>
      <pc:sldChg chg="modSp mod">
        <pc:chgData name="Burnett, Carl M" userId="396d1247-df83-4d28-bee2-e66279f856eb" providerId="ADAL" clId="{2CB12943-F1D3-47D7-86DF-022F933089AF}" dt="2025-02-05T18:12:37.454" v="430" actId="1076"/>
        <pc:sldMkLst>
          <pc:docMk/>
          <pc:sldMk cId="1736371120" sldId="283"/>
        </pc:sldMkLst>
        <pc:spChg chg="mod">
          <ac:chgData name="Burnett, Carl M" userId="396d1247-df83-4d28-bee2-e66279f856eb" providerId="ADAL" clId="{2CB12943-F1D3-47D7-86DF-022F933089AF}" dt="2025-02-05T18:12:33.097" v="429" actId="27636"/>
          <ac:spMkLst>
            <pc:docMk/>
            <pc:sldMk cId="1736371120" sldId="283"/>
            <ac:spMk id="2" creationId="{FAF1445A-7962-4468-A973-5514515CC5F4}"/>
          </ac:spMkLst>
        </pc:spChg>
        <pc:spChg chg="mod">
          <ac:chgData name="Burnett, Carl M" userId="396d1247-df83-4d28-bee2-e66279f856eb" providerId="ADAL" clId="{2CB12943-F1D3-47D7-86DF-022F933089AF}" dt="2025-02-05T18:12:37.454" v="430" actId="1076"/>
          <ac:spMkLst>
            <pc:docMk/>
            <pc:sldMk cId="1736371120" sldId="283"/>
            <ac:spMk id="3" creationId="{D6871FCB-57D3-487D-A89C-49F642E927EB}"/>
          </ac:spMkLst>
        </pc:spChg>
      </pc:sldChg>
      <pc:sldChg chg="del">
        <pc:chgData name="Burnett, Carl M" userId="396d1247-df83-4d28-bee2-e66279f856eb" providerId="ADAL" clId="{2CB12943-F1D3-47D7-86DF-022F933089AF}" dt="2025-02-05T14:22:05.025" v="8" actId="47"/>
        <pc:sldMkLst>
          <pc:docMk/>
          <pc:sldMk cId="2600319462" sldId="540"/>
        </pc:sldMkLst>
      </pc:sldChg>
      <pc:sldChg chg="del">
        <pc:chgData name="Burnett, Carl M" userId="396d1247-df83-4d28-bee2-e66279f856eb" providerId="ADAL" clId="{2CB12943-F1D3-47D7-86DF-022F933089AF}" dt="2025-02-05T14:22:05.025" v="8" actId="47"/>
        <pc:sldMkLst>
          <pc:docMk/>
          <pc:sldMk cId="848759082" sldId="541"/>
        </pc:sldMkLst>
      </pc:sldChg>
      <pc:sldChg chg="del">
        <pc:chgData name="Burnett, Carl M" userId="396d1247-df83-4d28-bee2-e66279f856eb" providerId="ADAL" clId="{2CB12943-F1D3-47D7-86DF-022F933089AF}" dt="2025-02-05T14:22:05.025" v="8" actId="47"/>
        <pc:sldMkLst>
          <pc:docMk/>
          <pc:sldMk cId="3083419024" sldId="542"/>
        </pc:sldMkLst>
      </pc:sldChg>
      <pc:sldChg chg="modSp mod">
        <pc:chgData name="Burnett, Carl M" userId="396d1247-df83-4d28-bee2-e66279f856eb" providerId="ADAL" clId="{2CB12943-F1D3-47D7-86DF-022F933089AF}" dt="2025-02-05T18:09:41.559" v="402" actId="207"/>
        <pc:sldMkLst>
          <pc:docMk/>
          <pc:sldMk cId="192383978" sldId="557"/>
        </pc:sldMkLst>
        <pc:spChg chg="mod">
          <ac:chgData name="Burnett, Carl M" userId="396d1247-df83-4d28-bee2-e66279f856eb" providerId="ADAL" clId="{2CB12943-F1D3-47D7-86DF-022F933089AF}" dt="2025-02-05T18:09:41.559" v="402" actId="207"/>
          <ac:spMkLst>
            <pc:docMk/>
            <pc:sldMk cId="192383978" sldId="557"/>
            <ac:spMk id="3" creationId="{1A85A9C5-1E86-414B-85FD-110D5943FF0F}"/>
          </ac:spMkLst>
        </pc:spChg>
      </pc:sldChg>
      <pc:sldChg chg="del">
        <pc:chgData name="Burnett, Carl M" userId="396d1247-df83-4d28-bee2-e66279f856eb" providerId="ADAL" clId="{2CB12943-F1D3-47D7-86DF-022F933089AF}" dt="2025-02-05T14:22:05.025" v="8" actId="47"/>
        <pc:sldMkLst>
          <pc:docMk/>
          <pc:sldMk cId="2305461528" sldId="559"/>
        </pc:sldMkLst>
      </pc:sldChg>
      <pc:sldChg chg="del">
        <pc:chgData name="Burnett, Carl M" userId="396d1247-df83-4d28-bee2-e66279f856eb" providerId="ADAL" clId="{2CB12943-F1D3-47D7-86DF-022F933089AF}" dt="2025-02-05T14:22:05.025" v="8" actId="47"/>
        <pc:sldMkLst>
          <pc:docMk/>
          <pc:sldMk cId="408158160" sldId="560"/>
        </pc:sldMkLst>
      </pc:sldChg>
      <pc:sldChg chg="del">
        <pc:chgData name="Burnett, Carl M" userId="396d1247-df83-4d28-bee2-e66279f856eb" providerId="ADAL" clId="{2CB12943-F1D3-47D7-86DF-022F933089AF}" dt="2025-02-05T14:22:05.025" v="8" actId="47"/>
        <pc:sldMkLst>
          <pc:docMk/>
          <pc:sldMk cId="2345819384" sldId="561"/>
        </pc:sldMkLst>
      </pc:sldChg>
      <pc:sldChg chg="del">
        <pc:chgData name="Burnett, Carl M" userId="396d1247-df83-4d28-bee2-e66279f856eb" providerId="ADAL" clId="{2CB12943-F1D3-47D7-86DF-022F933089AF}" dt="2025-02-05T14:22:05.025" v="8" actId="47"/>
        <pc:sldMkLst>
          <pc:docMk/>
          <pc:sldMk cId="47729928" sldId="562"/>
        </pc:sldMkLst>
      </pc:sldChg>
      <pc:sldChg chg="del">
        <pc:chgData name="Burnett, Carl M" userId="396d1247-df83-4d28-bee2-e66279f856eb" providerId="ADAL" clId="{2CB12943-F1D3-47D7-86DF-022F933089AF}" dt="2025-02-05T14:22:05.025" v="8" actId="47"/>
        <pc:sldMkLst>
          <pc:docMk/>
          <pc:sldMk cId="4243174042" sldId="563"/>
        </pc:sldMkLst>
      </pc:sldChg>
      <pc:sldChg chg="del">
        <pc:chgData name="Burnett, Carl M" userId="396d1247-df83-4d28-bee2-e66279f856eb" providerId="ADAL" clId="{2CB12943-F1D3-47D7-86DF-022F933089AF}" dt="2025-02-05T14:22:05.025" v="8" actId="47"/>
        <pc:sldMkLst>
          <pc:docMk/>
          <pc:sldMk cId="943711547" sldId="564"/>
        </pc:sldMkLst>
      </pc:sldChg>
      <pc:sldChg chg="modSp mod">
        <pc:chgData name="Burnett, Carl M" userId="396d1247-df83-4d28-bee2-e66279f856eb" providerId="ADAL" clId="{2CB12943-F1D3-47D7-86DF-022F933089AF}" dt="2025-02-05T14:39:34.151" v="105" actId="20577"/>
        <pc:sldMkLst>
          <pc:docMk/>
          <pc:sldMk cId="2289788707" sldId="565"/>
        </pc:sldMkLst>
        <pc:spChg chg="mod">
          <ac:chgData name="Burnett, Carl M" userId="396d1247-df83-4d28-bee2-e66279f856eb" providerId="ADAL" clId="{2CB12943-F1D3-47D7-86DF-022F933089AF}" dt="2025-02-05T14:39:34.151" v="105" actId="20577"/>
          <ac:spMkLst>
            <pc:docMk/>
            <pc:sldMk cId="2289788707" sldId="565"/>
            <ac:spMk id="2" creationId="{FF02D05F-493B-4946-9A09-AF61953DA2D1}"/>
          </ac:spMkLst>
        </pc:spChg>
      </pc:sldChg>
      <pc:sldChg chg="modSp mod">
        <pc:chgData name="Burnett, Carl M" userId="396d1247-df83-4d28-bee2-e66279f856eb" providerId="ADAL" clId="{2CB12943-F1D3-47D7-86DF-022F933089AF}" dt="2025-02-05T18:09:30.759" v="401" actId="12100"/>
        <pc:sldMkLst>
          <pc:docMk/>
          <pc:sldMk cId="3545695512" sldId="566"/>
        </pc:sldMkLst>
        <pc:spChg chg="mod">
          <ac:chgData name="Burnett, Carl M" userId="396d1247-df83-4d28-bee2-e66279f856eb" providerId="ADAL" clId="{2CB12943-F1D3-47D7-86DF-022F933089AF}" dt="2025-02-05T18:08:37.966" v="400" actId="14100"/>
          <ac:spMkLst>
            <pc:docMk/>
            <pc:sldMk cId="3545695512" sldId="566"/>
            <ac:spMk id="2" creationId="{4F02C2A0-8441-439F-AE93-F284AD6EE8C6}"/>
          </ac:spMkLst>
        </pc:spChg>
        <pc:graphicFrameChg chg="mod">
          <ac:chgData name="Burnett, Carl M" userId="396d1247-df83-4d28-bee2-e66279f856eb" providerId="ADAL" clId="{2CB12943-F1D3-47D7-86DF-022F933089AF}" dt="2025-02-05T18:09:30.759" v="401" actId="12100"/>
          <ac:graphicFrameMkLst>
            <pc:docMk/>
            <pc:sldMk cId="3545695512" sldId="566"/>
            <ac:graphicFrameMk id="5" creationId="{4DA59D36-B39F-4E6F-98E9-E03A7E8C541D}"/>
          </ac:graphicFrameMkLst>
        </pc:graphicFrameChg>
      </pc:sldChg>
      <pc:sldChg chg="modSp mod">
        <pc:chgData name="Burnett, Carl M" userId="396d1247-df83-4d28-bee2-e66279f856eb" providerId="ADAL" clId="{2CB12943-F1D3-47D7-86DF-022F933089AF}" dt="2025-02-05T18:12:15.277" v="425"/>
        <pc:sldMkLst>
          <pc:docMk/>
          <pc:sldMk cId="666035222" sldId="575"/>
        </pc:sldMkLst>
        <pc:spChg chg="mod">
          <ac:chgData name="Burnett, Carl M" userId="396d1247-df83-4d28-bee2-e66279f856eb" providerId="ADAL" clId="{2CB12943-F1D3-47D7-86DF-022F933089AF}" dt="2025-02-05T18:12:15.277" v="425"/>
          <ac:spMkLst>
            <pc:docMk/>
            <pc:sldMk cId="666035222" sldId="575"/>
            <ac:spMk id="8" creationId="{04B53534-86A2-73C9-6AA7-77D4837E515F}"/>
          </ac:spMkLst>
        </pc:spChg>
      </pc:sldChg>
      <pc:sldChg chg="modSp mod">
        <pc:chgData name="Burnett, Carl M" userId="396d1247-df83-4d28-bee2-e66279f856eb" providerId="ADAL" clId="{2CB12943-F1D3-47D7-86DF-022F933089AF}" dt="2025-02-05T18:11:00.886" v="412" actId="14100"/>
        <pc:sldMkLst>
          <pc:docMk/>
          <pc:sldMk cId="3852484078" sldId="578"/>
        </pc:sldMkLst>
        <pc:spChg chg="mod">
          <ac:chgData name="Burnett, Carl M" userId="396d1247-df83-4d28-bee2-e66279f856eb" providerId="ADAL" clId="{2CB12943-F1D3-47D7-86DF-022F933089AF}" dt="2025-02-05T18:11:00.886" v="412" actId="14100"/>
          <ac:spMkLst>
            <pc:docMk/>
            <pc:sldMk cId="3852484078" sldId="578"/>
            <ac:spMk id="2" creationId="{12186967-F0D1-11D2-FAF5-105E907CF75F}"/>
          </ac:spMkLst>
        </pc:spChg>
        <pc:spChg chg="mod">
          <ac:chgData name="Burnett, Carl M" userId="396d1247-df83-4d28-bee2-e66279f856eb" providerId="ADAL" clId="{2CB12943-F1D3-47D7-86DF-022F933089AF}" dt="2025-02-05T18:10:46.118" v="411" actId="14100"/>
          <ac:spMkLst>
            <pc:docMk/>
            <pc:sldMk cId="3852484078" sldId="578"/>
            <ac:spMk id="8" creationId="{E4ED1F68-945B-5613-AA91-A3A5488ECA81}"/>
          </ac:spMkLst>
        </pc:spChg>
      </pc:sldChg>
      <pc:sldChg chg="modSp mod">
        <pc:chgData name="Burnett, Carl M" userId="396d1247-df83-4d28-bee2-e66279f856eb" providerId="ADAL" clId="{2CB12943-F1D3-47D7-86DF-022F933089AF}" dt="2025-02-05T18:11:43.925" v="418" actId="207"/>
        <pc:sldMkLst>
          <pc:docMk/>
          <pc:sldMk cId="3263274575" sldId="580"/>
        </pc:sldMkLst>
        <pc:spChg chg="mod">
          <ac:chgData name="Burnett, Carl M" userId="396d1247-df83-4d28-bee2-e66279f856eb" providerId="ADAL" clId="{2CB12943-F1D3-47D7-86DF-022F933089AF}" dt="2025-02-05T18:11:43.925" v="418" actId="207"/>
          <ac:spMkLst>
            <pc:docMk/>
            <pc:sldMk cId="3263274575" sldId="580"/>
            <ac:spMk id="4" creationId="{61BE079B-E8B7-4072-A0AA-34D1502A4BDF}"/>
          </ac:spMkLst>
        </pc:spChg>
        <pc:spChg chg="mod">
          <ac:chgData name="Burnett, Carl M" userId="396d1247-df83-4d28-bee2-e66279f856eb" providerId="ADAL" clId="{2CB12943-F1D3-47D7-86DF-022F933089AF}" dt="2025-02-05T18:11:31.655" v="416" actId="1076"/>
          <ac:spMkLst>
            <pc:docMk/>
            <pc:sldMk cId="3263274575" sldId="580"/>
            <ac:spMk id="5" creationId="{FF792326-0DFF-C09C-3CAA-A3570121ECF1}"/>
          </ac:spMkLst>
        </pc:spChg>
      </pc:sldChg>
      <pc:sldChg chg="modSp mod">
        <pc:chgData name="Burnett, Carl M" userId="396d1247-df83-4d28-bee2-e66279f856eb" providerId="ADAL" clId="{2CB12943-F1D3-47D7-86DF-022F933089AF}" dt="2025-02-05T18:11:58.427" v="421" actId="1076"/>
        <pc:sldMkLst>
          <pc:docMk/>
          <pc:sldMk cId="3373526201" sldId="581"/>
        </pc:sldMkLst>
        <pc:spChg chg="mod">
          <ac:chgData name="Burnett, Carl M" userId="396d1247-df83-4d28-bee2-e66279f856eb" providerId="ADAL" clId="{2CB12943-F1D3-47D7-86DF-022F933089AF}" dt="2025-02-05T18:11:52.377" v="420" actId="113"/>
          <ac:spMkLst>
            <pc:docMk/>
            <pc:sldMk cId="3373526201" sldId="581"/>
            <ac:spMk id="2" creationId="{D560E4CF-0861-4C44-A850-F984CB7CBFD6}"/>
          </ac:spMkLst>
        </pc:spChg>
        <pc:picChg chg="mod">
          <ac:chgData name="Burnett, Carl M" userId="396d1247-df83-4d28-bee2-e66279f856eb" providerId="ADAL" clId="{2CB12943-F1D3-47D7-86DF-022F933089AF}" dt="2025-02-05T18:11:58.427" v="421" actId="1076"/>
          <ac:picMkLst>
            <pc:docMk/>
            <pc:sldMk cId="3373526201" sldId="581"/>
            <ac:picMk id="9" creationId="{DDD34433-945E-4487-84CD-A8D1934F6AB8}"/>
          </ac:picMkLst>
        </pc:picChg>
      </pc:sldChg>
      <pc:sldChg chg="modSp mod">
        <pc:chgData name="Burnett, Carl M" userId="396d1247-df83-4d28-bee2-e66279f856eb" providerId="ADAL" clId="{2CB12943-F1D3-47D7-86DF-022F933089AF}" dt="2025-02-05T18:12:20.613" v="427"/>
        <pc:sldMkLst>
          <pc:docMk/>
          <pc:sldMk cId="4194320503" sldId="582"/>
        </pc:sldMkLst>
        <pc:spChg chg="mod">
          <ac:chgData name="Burnett, Carl M" userId="396d1247-df83-4d28-bee2-e66279f856eb" providerId="ADAL" clId="{2CB12943-F1D3-47D7-86DF-022F933089AF}" dt="2025-02-05T18:12:20.613" v="427"/>
          <ac:spMkLst>
            <pc:docMk/>
            <pc:sldMk cId="4194320503" sldId="582"/>
            <ac:spMk id="6" creationId="{1D013811-2937-8529-2EC3-66896A771093}"/>
          </ac:spMkLst>
        </pc:spChg>
      </pc:sldChg>
      <pc:sldChg chg="modSp mod">
        <pc:chgData name="Burnett, Carl M" userId="396d1247-df83-4d28-bee2-e66279f856eb" providerId="ADAL" clId="{2CB12943-F1D3-47D7-86DF-022F933089AF}" dt="2025-02-05T14:23:32.380" v="16" actId="20577"/>
        <pc:sldMkLst>
          <pc:docMk/>
          <pc:sldMk cId="1404540273" sldId="583"/>
        </pc:sldMkLst>
        <pc:spChg chg="mod">
          <ac:chgData name="Burnett, Carl M" userId="396d1247-df83-4d28-bee2-e66279f856eb" providerId="ADAL" clId="{2CB12943-F1D3-47D7-86DF-022F933089AF}" dt="2025-02-05T14:23:32.380" v="16" actId="20577"/>
          <ac:spMkLst>
            <pc:docMk/>
            <pc:sldMk cId="1404540273" sldId="583"/>
            <ac:spMk id="9" creationId="{0F08A6CC-C3D9-4CB6-B150-11C500C125B2}"/>
          </ac:spMkLst>
        </pc:spChg>
        <pc:spChg chg="mod">
          <ac:chgData name="Burnett, Carl M" userId="396d1247-df83-4d28-bee2-e66279f856eb" providerId="ADAL" clId="{2CB12943-F1D3-47D7-86DF-022F933089AF}" dt="2025-02-05T14:23:20.945" v="13" actId="1076"/>
          <ac:spMkLst>
            <pc:docMk/>
            <pc:sldMk cId="1404540273" sldId="583"/>
            <ac:spMk id="10" creationId="{28F7F80D-86DD-421C-94BB-7E6E32FB9EEF}"/>
          </ac:spMkLst>
        </pc:spChg>
        <pc:spChg chg="mod">
          <ac:chgData name="Burnett, Carl M" userId="396d1247-df83-4d28-bee2-e66279f856eb" providerId="ADAL" clId="{2CB12943-F1D3-47D7-86DF-022F933089AF}" dt="2025-02-05T14:23:16.014" v="12" actId="1076"/>
          <ac:spMkLst>
            <pc:docMk/>
            <pc:sldMk cId="1404540273" sldId="583"/>
            <ac:spMk id="12" creationId="{8F113A3E-69ED-4165-8F2F-6B4AC1FFDD74}"/>
          </ac:spMkLst>
        </pc:spChg>
        <pc:spChg chg="mod">
          <ac:chgData name="Burnett, Carl M" userId="396d1247-df83-4d28-bee2-e66279f856eb" providerId="ADAL" clId="{2CB12943-F1D3-47D7-86DF-022F933089AF}" dt="2025-02-05T14:23:27.568" v="14" actId="1076"/>
          <ac:spMkLst>
            <pc:docMk/>
            <pc:sldMk cId="1404540273" sldId="583"/>
            <ac:spMk id="14" creationId="{9B365F3A-917E-962B-365D-35BA53808E51}"/>
          </ac:spMkLst>
        </pc:spChg>
      </pc:sldChg>
      <pc:sldChg chg="modSp mod">
        <pc:chgData name="Burnett, Carl M" userId="396d1247-df83-4d28-bee2-e66279f856eb" providerId="ADAL" clId="{2CB12943-F1D3-47D7-86DF-022F933089AF}" dt="2025-02-05T14:26:39.008" v="28" actId="1076"/>
        <pc:sldMkLst>
          <pc:docMk/>
          <pc:sldMk cId="787928214" sldId="585"/>
        </pc:sldMkLst>
        <pc:spChg chg="mod">
          <ac:chgData name="Burnett, Carl M" userId="396d1247-df83-4d28-bee2-e66279f856eb" providerId="ADAL" clId="{2CB12943-F1D3-47D7-86DF-022F933089AF}" dt="2025-02-05T14:26:39.008" v="28" actId="1076"/>
          <ac:spMkLst>
            <pc:docMk/>
            <pc:sldMk cId="787928214" sldId="585"/>
            <ac:spMk id="4" creationId="{7C7A8ECB-6C3C-4BA4-AD6D-C06DF94DA442}"/>
          </ac:spMkLst>
        </pc:spChg>
      </pc:sldChg>
      <pc:sldChg chg="addSp delSp modSp mod modClrScheme chgLayout">
        <pc:chgData name="Burnett, Carl M" userId="396d1247-df83-4d28-bee2-e66279f856eb" providerId="ADAL" clId="{2CB12943-F1D3-47D7-86DF-022F933089AF}" dt="2025-02-05T14:50:05.115" v="229" actId="2711"/>
        <pc:sldMkLst>
          <pc:docMk/>
          <pc:sldMk cId="348215456" sldId="586"/>
        </pc:sldMkLst>
        <pc:spChg chg="mod ord">
          <ac:chgData name="Burnett, Carl M" userId="396d1247-df83-4d28-bee2-e66279f856eb" providerId="ADAL" clId="{2CB12943-F1D3-47D7-86DF-022F933089AF}" dt="2025-02-05T14:41:33.725" v="157" actId="700"/>
          <ac:spMkLst>
            <pc:docMk/>
            <pc:sldMk cId="348215456" sldId="586"/>
            <ac:spMk id="2" creationId="{00E23DCE-E6C8-C44D-58E9-7F00C7A82D0B}"/>
          </ac:spMkLst>
        </pc:spChg>
        <pc:spChg chg="mod ord">
          <ac:chgData name="Burnett, Carl M" userId="396d1247-df83-4d28-bee2-e66279f856eb" providerId="ADAL" clId="{2CB12943-F1D3-47D7-86DF-022F933089AF}" dt="2025-02-05T14:50:05.115" v="229" actId="2711"/>
          <ac:spMkLst>
            <pc:docMk/>
            <pc:sldMk cId="348215456" sldId="586"/>
            <ac:spMk id="3" creationId="{1A85A9C5-1E86-414B-85FD-110D5943FF0F}"/>
          </ac:spMkLst>
        </pc:spChg>
        <pc:spChg chg="mod ord">
          <ac:chgData name="Burnett, Carl M" userId="396d1247-df83-4d28-bee2-e66279f856eb" providerId="ADAL" clId="{2CB12943-F1D3-47D7-86DF-022F933089AF}" dt="2025-02-05T14:41:33.725" v="157" actId="700"/>
          <ac:spMkLst>
            <pc:docMk/>
            <pc:sldMk cId="348215456" sldId="586"/>
            <ac:spMk id="5" creationId="{564446F7-C68F-4E4A-6774-55C58BC81642}"/>
          </ac:spMkLst>
        </pc:spChg>
        <pc:spChg chg="mod ord">
          <ac:chgData name="Burnett, Carl M" userId="396d1247-df83-4d28-bee2-e66279f856eb" providerId="ADAL" clId="{2CB12943-F1D3-47D7-86DF-022F933089AF}" dt="2025-02-05T14:41:33.725" v="157" actId="700"/>
          <ac:spMkLst>
            <pc:docMk/>
            <pc:sldMk cId="348215456" sldId="586"/>
            <ac:spMk id="6" creationId="{E6952B15-7205-5BFE-CE53-A54BA2843744}"/>
          </ac:spMkLst>
        </pc:spChg>
        <pc:spChg chg="add mod ord">
          <ac:chgData name="Burnett, Carl M" userId="396d1247-df83-4d28-bee2-e66279f856eb" providerId="ADAL" clId="{2CB12943-F1D3-47D7-86DF-022F933089AF}" dt="2025-02-05T14:42:51.034" v="176" actId="404"/>
          <ac:spMkLst>
            <pc:docMk/>
            <pc:sldMk cId="348215456" sldId="586"/>
            <ac:spMk id="7" creationId="{93B133C1-A3C2-8C14-277B-DDB154445059}"/>
          </ac:spMkLst>
        </pc:spChg>
      </pc:sldChg>
      <pc:sldChg chg="modSp mod">
        <pc:chgData name="Burnett, Carl M" userId="396d1247-df83-4d28-bee2-e66279f856eb" providerId="ADAL" clId="{2CB12943-F1D3-47D7-86DF-022F933089AF}" dt="2025-02-05T14:50:10.259" v="231" actId="27636"/>
        <pc:sldMkLst>
          <pc:docMk/>
          <pc:sldMk cId="4087656728" sldId="587"/>
        </pc:sldMkLst>
        <pc:spChg chg="mod">
          <ac:chgData name="Burnett, Carl M" userId="396d1247-df83-4d28-bee2-e66279f856eb" providerId="ADAL" clId="{2CB12943-F1D3-47D7-86DF-022F933089AF}" dt="2025-02-05T14:50:10.259" v="231" actId="27636"/>
          <ac:spMkLst>
            <pc:docMk/>
            <pc:sldMk cId="4087656728" sldId="587"/>
            <ac:spMk id="8" creationId="{CA339ED3-97C9-1282-A084-DDBDCE20788B}"/>
          </ac:spMkLst>
        </pc:spChg>
      </pc:sldChg>
      <pc:sldChg chg="modSp mod">
        <pc:chgData name="Burnett, Carl M" userId="396d1247-df83-4d28-bee2-e66279f856eb" providerId="ADAL" clId="{2CB12943-F1D3-47D7-86DF-022F933089AF}" dt="2025-02-05T14:44:34.784" v="192" actId="121"/>
        <pc:sldMkLst>
          <pc:docMk/>
          <pc:sldMk cId="720645068" sldId="588"/>
        </pc:sldMkLst>
        <pc:spChg chg="mod">
          <ac:chgData name="Burnett, Carl M" userId="396d1247-df83-4d28-bee2-e66279f856eb" providerId="ADAL" clId="{2CB12943-F1D3-47D7-86DF-022F933089AF}" dt="2025-02-05T14:44:34.784" v="192" actId="121"/>
          <ac:spMkLst>
            <pc:docMk/>
            <pc:sldMk cId="720645068" sldId="588"/>
            <ac:spMk id="8" creationId="{AADEAE0F-6F3E-490C-8465-B8213EAC35CE}"/>
          </ac:spMkLst>
        </pc:spChg>
      </pc:sldChg>
      <pc:sldChg chg="addSp delSp modSp mod modClrScheme chgLayout">
        <pc:chgData name="Burnett, Carl M" userId="396d1247-df83-4d28-bee2-e66279f856eb" providerId="ADAL" clId="{2CB12943-F1D3-47D7-86DF-022F933089AF}" dt="2025-02-05T14:44:23.427" v="189" actId="2711"/>
        <pc:sldMkLst>
          <pc:docMk/>
          <pc:sldMk cId="679530154" sldId="589"/>
        </pc:sldMkLst>
        <pc:spChg chg="mod ord">
          <ac:chgData name="Burnett, Carl M" userId="396d1247-df83-4d28-bee2-e66279f856eb" providerId="ADAL" clId="{2CB12943-F1D3-47D7-86DF-022F933089AF}" dt="2025-02-05T14:43:18.657" v="177" actId="700"/>
          <ac:spMkLst>
            <pc:docMk/>
            <pc:sldMk cId="679530154" sldId="589"/>
            <ac:spMk id="3" creationId="{10F19E4D-31F0-9409-241A-377A3476EA47}"/>
          </ac:spMkLst>
        </pc:spChg>
        <pc:spChg chg="mod ord">
          <ac:chgData name="Burnett, Carl M" userId="396d1247-df83-4d28-bee2-e66279f856eb" providerId="ADAL" clId="{2CB12943-F1D3-47D7-86DF-022F933089AF}" dt="2025-02-05T14:43:18.657" v="177" actId="700"/>
          <ac:spMkLst>
            <pc:docMk/>
            <pc:sldMk cId="679530154" sldId="589"/>
            <ac:spMk id="5" creationId="{B33314D2-1080-ED8F-9E77-7FDC066C7915}"/>
          </ac:spMkLst>
        </pc:spChg>
        <pc:spChg chg="mod ord">
          <ac:chgData name="Burnett, Carl M" userId="396d1247-df83-4d28-bee2-e66279f856eb" providerId="ADAL" clId="{2CB12943-F1D3-47D7-86DF-022F933089AF}" dt="2025-02-05T14:43:18.657" v="177" actId="700"/>
          <ac:spMkLst>
            <pc:docMk/>
            <pc:sldMk cId="679530154" sldId="589"/>
            <ac:spMk id="6" creationId="{FEDDA5BD-5C9E-168F-F3A0-1190E3A503D1}"/>
          </ac:spMkLst>
        </pc:spChg>
        <pc:spChg chg="add mod ord">
          <ac:chgData name="Burnett, Carl M" userId="396d1247-df83-4d28-bee2-e66279f856eb" providerId="ADAL" clId="{2CB12943-F1D3-47D7-86DF-022F933089AF}" dt="2025-02-05T14:44:23.427" v="189" actId="2711"/>
          <ac:spMkLst>
            <pc:docMk/>
            <pc:sldMk cId="679530154" sldId="589"/>
            <ac:spMk id="7" creationId="{C3727E97-5D4B-278C-4572-1FDB0481952C}"/>
          </ac:spMkLst>
        </pc:spChg>
        <pc:picChg chg="mod">
          <ac:chgData name="Burnett, Carl M" userId="396d1247-df83-4d28-bee2-e66279f856eb" providerId="ADAL" clId="{2CB12943-F1D3-47D7-86DF-022F933089AF}" dt="2025-02-05T14:43:58.734" v="187" actId="1076"/>
          <ac:picMkLst>
            <pc:docMk/>
            <pc:sldMk cId="679530154" sldId="589"/>
            <ac:picMk id="2" creationId="{BA687F32-6D3E-40C6-AA0E-BE82B1E8584B}"/>
          </ac:picMkLst>
        </pc:picChg>
      </pc:sldChg>
      <pc:sldChg chg="delSp modSp mod">
        <pc:chgData name="Burnett, Carl M" userId="396d1247-df83-4d28-bee2-e66279f856eb" providerId="ADAL" clId="{2CB12943-F1D3-47D7-86DF-022F933089AF}" dt="2025-02-07T20:12:21.824" v="518" actId="478"/>
        <pc:sldMkLst>
          <pc:docMk/>
          <pc:sldMk cId="3611316553" sldId="590"/>
        </pc:sldMkLst>
        <pc:spChg chg="mod">
          <ac:chgData name="Burnett, Carl M" userId="396d1247-df83-4d28-bee2-e66279f856eb" providerId="ADAL" clId="{2CB12943-F1D3-47D7-86DF-022F933089AF}" dt="2025-02-05T14:50:38.504" v="241" actId="14100"/>
          <ac:spMkLst>
            <pc:docMk/>
            <pc:sldMk cId="3611316553" sldId="590"/>
            <ac:spMk id="8" creationId="{A999D3B0-AB0B-47F5-ABAD-D0B62E53A946}"/>
          </ac:spMkLst>
        </pc:spChg>
        <pc:picChg chg="mod">
          <ac:chgData name="Burnett, Carl M" userId="396d1247-df83-4d28-bee2-e66279f856eb" providerId="ADAL" clId="{2CB12943-F1D3-47D7-86DF-022F933089AF}" dt="2025-02-05T14:50:44.904" v="242" actId="1076"/>
          <ac:picMkLst>
            <pc:docMk/>
            <pc:sldMk cId="3611316553" sldId="590"/>
            <ac:picMk id="4" creationId="{B09C31A6-4975-4234-8206-53F9E47BD70B}"/>
          </ac:picMkLst>
        </pc:picChg>
      </pc:sldChg>
      <pc:sldChg chg="addSp delSp modSp mod modClrScheme chgLayout">
        <pc:chgData name="Burnett, Carl M" userId="396d1247-df83-4d28-bee2-e66279f856eb" providerId="ADAL" clId="{2CB12943-F1D3-47D7-86DF-022F933089AF}" dt="2025-02-07T20:12:27.479" v="519" actId="478"/>
        <pc:sldMkLst>
          <pc:docMk/>
          <pc:sldMk cId="3936445532" sldId="601"/>
        </pc:sldMkLst>
        <pc:spChg chg="mod ord">
          <ac:chgData name="Burnett, Carl M" userId="396d1247-df83-4d28-bee2-e66279f856eb" providerId="ADAL" clId="{2CB12943-F1D3-47D7-86DF-022F933089AF}" dt="2025-02-05T14:51:36.174" v="247" actId="700"/>
          <ac:spMkLst>
            <pc:docMk/>
            <pc:sldMk cId="3936445532" sldId="601"/>
            <ac:spMk id="4" creationId="{1734D840-32E7-A404-A0B8-BD425EFDAAC9}"/>
          </ac:spMkLst>
        </pc:spChg>
        <pc:spChg chg="mod ord">
          <ac:chgData name="Burnett, Carl M" userId="396d1247-df83-4d28-bee2-e66279f856eb" providerId="ADAL" clId="{2CB12943-F1D3-47D7-86DF-022F933089AF}" dt="2025-02-05T14:51:36.174" v="247" actId="700"/>
          <ac:spMkLst>
            <pc:docMk/>
            <pc:sldMk cId="3936445532" sldId="601"/>
            <ac:spMk id="5" creationId="{43D9FA81-C899-A0E3-DDBB-7A6F2B3BEEEF}"/>
          </ac:spMkLst>
        </pc:spChg>
        <pc:spChg chg="mod ord">
          <ac:chgData name="Burnett, Carl M" userId="396d1247-df83-4d28-bee2-e66279f856eb" providerId="ADAL" clId="{2CB12943-F1D3-47D7-86DF-022F933089AF}" dt="2025-02-05T14:51:36.174" v="247" actId="700"/>
          <ac:spMkLst>
            <pc:docMk/>
            <pc:sldMk cId="3936445532" sldId="601"/>
            <ac:spMk id="6" creationId="{555A2AE9-D4D4-BF49-A572-64C21C1BD232}"/>
          </ac:spMkLst>
        </pc:spChg>
        <pc:spChg chg="add mod ord">
          <ac:chgData name="Burnett, Carl M" userId="396d1247-df83-4d28-bee2-e66279f856eb" providerId="ADAL" clId="{2CB12943-F1D3-47D7-86DF-022F933089AF}" dt="2025-02-05T14:52:10.919" v="299" actId="6549"/>
          <ac:spMkLst>
            <pc:docMk/>
            <pc:sldMk cId="3936445532" sldId="601"/>
            <ac:spMk id="11" creationId="{2ADE8ED0-A71A-6858-890E-FAB0B58C8B1B}"/>
          </ac:spMkLst>
        </pc:spChg>
        <pc:picChg chg="mod modCrop">
          <ac:chgData name="Burnett, Carl M" userId="396d1247-df83-4d28-bee2-e66279f856eb" providerId="ADAL" clId="{2CB12943-F1D3-47D7-86DF-022F933089AF}" dt="2025-02-05T14:52:28.311" v="302" actId="14100"/>
          <ac:picMkLst>
            <pc:docMk/>
            <pc:sldMk cId="3936445532" sldId="601"/>
            <ac:picMk id="2" creationId="{4B166F2A-A86B-4232-A36B-2B37F71D9A91}"/>
          </ac:picMkLst>
        </pc:picChg>
      </pc:sldChg>
      <pc:sldChg chg="delSp modSp mod">
        <pc:chgData name="Burnett, Carl M" userId="396d1247-df83-4d28-bee2-e66279f856eb" providerId="ADAL" clId="{2CB12943-F1D3-47D7-86DF-022F933089AF}" dt="2025-02-07T20:12:32.094" v="520" actId="478"/>
        <pc:sldMkLst>
          <pc:docMk/>
          <pc:sldMk cId="2233718684" sldId="602"/>
        </pc:sldMkLst>
        <pc:spChg chg="mod">
          <ac:chgData name="Burnett, Carl M" userId="396d1247-df83-4d28-bee2-e66279f856eb" providerId="ADAL" clId="{2CB12943-F1D3-47D7-86DF-022F933089AF}" dt="2025-02-05T14:52:52.813" v="312" actId="14100"/>
          <ac:spMkLst>
            <pc:docMk/>
            <pc:sldMk cId="2233718684" sldId="602"/>
            <ac:spMk id="8" creationId="{3085F5F3-73D4-4193-AB9F-A82940B7E292}"/>
          </ac:spMkLst>
        </pc:spChg>
        <pc:picChg chg="mod">
          <ac:chgData name="Burnett, Carl M" userId="396d1247-df83-4d28-bee2-e66279f856eb" providerId="ADAL" clId="{2CB12943-F1D3-47D7-86DF-022F933089AF}" dt="2025-02-05T14:53:00.919" v="314" actId="1076"/>
          <ac:picMkLst>
            <pc:docMk/>
            <pc:sldMk cId="2233718684" sldId="602"/>
            <ac:picMk id="4" creationId="{5BDA4D67-2727-4809-A3BE-59A29C60156E}"/>
          </ac:picMkLst>
        </pc:picChg>
      </pc:sldChg>
      <pc:sldChg chg="modSp mod">
        <pc:chgData name="Burnett, Carl M" userId="396d1247-df83-4d28-bee2-e66279f856eb" providerId="ADAL" clId="{2CB12943-F1D3-47D7-86DF-022F933089AF}" dt="2025-02-05T18:13:47.928" v="432" actId="114"/>
        <pc:sldMkLst>
          <pc:docMk/>
          <pc:sldMk cId="2171440256" sldId="603"/>
        </pc:sldMkLst>
        <pc:spChg chg="mod">
          <ac:chgData name="Burnett, Carl M" userId="396d1247-df83-4d28-bee2-e66279f856eb" providerId="ADAL" clId="{2CB12943-F1D3-47D7-86DF-022F933089AF}" dt="2025-02-05T14:56:46.287" v="345" actId="14100"/>
          <ac:spMkLst>
            <pc:docMk/>
            <pc:sldMk cId="2171440256" sldId="603"/>
            <ac:spMk id="8" creationId="{B6016373-A800-447F-9920-57AF47A22470}"/>
          </ac:spMkLst>
        </pc:spChg>
        <pc:spChg chg="mod">
          <ac:chgData name="Burnett, Carl M" userId="396d1247-df83-4d28-bee2-e66279f856eb" providerId="ADAL" clId="{2CB12943-F1D3-47D7-86DF-022F933089AF}" dt="2025-02-05T14:55:34.320" v="335" actId="1076"/>
          <ac:spMkLst>
            <pc:docMk/>
            <pc:sldMk cId="2171440256" sldId="603"/>
            <ac:spMk id="10" creationId="{DD9D7785-26A3-4875-8DF9-AC1E3BA2B303}"/>
          </ac:spMkLst>
        </pc:spChg>
        <pc:spChg chg="mod">
          <ac:chgData name="Burnett, Carl M" userId="396d1247-df83-4d28-bee2-e66279f856eb" providerId="ADAL" clId="{2CB12943-F1D3-47D7-86DF-022F933089AF}" dt="2025-02-05T14:55:37.553" v="336" actId="14100"/>
          <ac:spMkLst>
            <pc:docMk/>
            <pc:sldMk cId="2171440256" sldId="603"/>
            <ac:spMk id="11" creationId="{8290AF10-8110-4907-856C-93EE54F3E07E}"/>
          </ac:spMkLst>
        </pc:spChg>
        <pc:spChg chg="mod">
          <ac:chgData name="Burnett, Carl M" userId="396d1247-df83-4d28-bee2-e66279f856eb" providerId="ADAL" clId="{2CB12943-F1D3-47D7-86DF-022F933089AF}" dt="2025-02-05T18:13:47.928" v="432" actId="114"/>
          <ac:spMkLst>
            <pc:docMk/>
            <pc:sldMk cId="2171440256" sldId="603"/>
            <ac:spMk id="12" creationId="{75B3A1A9-4217-48C6-897C-FF63F7D37E1F}"/>
          </ac:spMkLst>
        </pc:spChg>
      </pc:sldChg>
      <pc:sldChg chg="addSp delSp modSp mod modClrScheme chgLayout">
        <pc:chgData name="Burnett, Carl M" userId="396d1247-df83-4d28-bee2-e66279f856eb" providerId="ADAL" clId="{2CB12943-F1D3-47D7-86DF-022F933089AF}" dt="2025-02-07T20:13:27.729" v="528" actId="2711"/>
        <pc:sldMkLst>
          <pc:docMk/>
          <pc:sldMk cId="197730600" sldId="604"/>
        </pc:sldMkLst>
        <pc:spChg chg="mod ord">
          <ac:chgData name="Burnett, Carl M" userId="396d1247-df83-4d28-bee2-e66279f856eb" providerId="ADAL" clId="{2CB12943-F1D3-47D7-86DF-022F933089AF}" dt="2025-02-05T14:53:45.479" v="319" actId="700"/>
          <ac:spMkLst>
            <pc:docMk/>
            <pc:sldMk cId="197730600" sldId="604"/>
            <ac:spMk id="2" creationId="{EDF93919-DEE4-04D4-DD86-7F85DFD8BD8E}"/>
          </ac:spMkLst>
        </pc:spChg>
        <pc:spChg chg="mod ord">
          <ac:chgData name="Burnett, Carl M" userId="396d1247-df83-4d28-bee2-e66279f856eb" providerId="ADAL" clId="{2CB12943-F1D3-47D7-86DF-022F933089AF}" dt="2025-02-07T20:13:27.729" v="528" actId="2711"/>
          <ac:spMkLst>
            <pc:docMk/>
            <pc:sldMk cId="197730600" sldId="604"/>
            <ac:spMk id="3" creationId="{1A85A9C5-1E86-414B-85FD-110D5943FF0F}"/>
          </ac:spMkLst>
        </pc:spChg>
        <pc:spChg chg="mod ord">
          <ac:chgData name="Burnett, Carl M" userId="396d1247-df83-4d28-bee2-e66279f856eb" providerId="ADAL" clId="{2CB12943-F1D3-47D7-86DF-022F933089AF}" dt="2025-02-05T14:53:45.479" v="319" actId="700"/>
          <ac:spMkLst>
            <pc:docMk/>
            <pc:sldMk cId="197730600" sldId="604"/>
            <ac:spMk id="4" creationId="{38435A3A-6264-BAC4-19C8-13AA946613A2}"/>
          </ac:spMkLst>
        </pc:spChg>
        <pc:spChg chg="mod ord">
          <ac:chgData name="Burnett, Carl M" userId="396d1247-df83-4d28-bee2-e66279f856eb" providerId="ADAL" clId="{2CB12943-F1D3-47D7-86DF-022F933089AF}" dt="2025-02-05T14:53:45.479" v="319" actId="700"/>
          <ac:spMkLst>
            <pc:docMk/>
            <pc:sldMk cId="197730600" sldId="604"/>
            <ac:spMk id="5" creationId="{32C3C505-FF03-4BD7-A464-C24D68D73FCC}"/>
          </ac:spMkLst>
        </pc:spChg>
        <pc:spChg chg="add mod ord">
          <ac:chgData name="Burnett, Carl M" userId="396d1247-df83-4d28-bee2-e66279f856eb" providerId="ADAL" clId="{2CB12943-F1D3-47D7-86DF-022F933089AF}" dt="2025-02-05T14:53:45.479" v="319" actId="700"/>
          <ac:spMkLst>
            <pc:docMk/>
            <pc:sldMk cId="197730600" sldId="604"/>
            <ac:spMk id="7" creationId="{63F52077-E361-54F9-6474-320E67524927}"/>
          </ac:spMkLst>
        </pc:spChg>
      </pc:sldChg>
      <pc:sldChg chg="modSp mod">
        <pc:chgData name="Burnett, Carl M" userId="396d1247-df83-4d28-bee2-e66279f856eb" providerId="ADAL" clId="{2CB12943-F1D3-47D7-86DF-022F933089AF}" dt="2025-02-05T14:54:23.381" v="326" actId="207"/>
        <pc:sldMkLst>
          <pc:docMk/>
          <pc:sldMk cId="1002427654" sldId="605"/>
        </pc:sldMkLst>
        <pc:spChg chg="mod">
          <ac:chgData name="Burnett, Carl M" userId="396d1247-df83-4d28-bee2-e66279f856eb" providerId="ADAL" clId="{2CB12943-F1D3-47D7-86DF-022F933089AF}" dt="2025-02-05T14:54:23.381" v="326" actId="207"/>
          <ac:spMkLst>
            <pc:docMk/>
            <pc:sldMk cId="1002427654" sldId="605"/>
            <ac:spMk id="3" creationId="{1A85A9C5-1E86-414B-85FD-110D5943FF0F}"/>
          </ac:spMkLst>
        </pc:spChg>
      </pc:sldChg>
      <pc:sldChg chg="modSp mod">
        <pc:chgData name="Burnett, Carl M" userId="396d1247-df83-4d28-bee2-e66279f856eb" providerId="ADAL" clId="{2CB12943-F1D3-47D7-86DF-022F933089AF}" dt="2025-02-05T14:54:52.120" v="329" actId="1076"/>
        <pc:sldMkLst>
          <pc:docMk/>
          <pc:sldMk cId="2775934931" sldId="606"/>
        </pc:sldMkLst>
        <pc:spChg chg="mod">
          <ac:chgData name="Burnett, Carl M" userId="396d1247-df83-4d28-bee2-e66279f856eb" providerId="ADAL" clId="{2CB12943-F1D3-47D7-86DF-022F933089AF}" dt="2025-02-05T14:54:52.120" v="329" actId="1076"/>
          <ac:spMkLst>
            <pc:docMk/>
            <pc:sldMk cId="2775934931" sldId="606"/>
            <ac:spMk id="3" creationId="{1A85A9C5-1E86-414B-85FD-110D5943FF0F}"/>
          </ac:spMkLst>
        </pc:spChg>
      </pc:sldChg>
      <pc:sldChg chg="modSp mod">
        <pc:chgData name="Burnett, Carl M" userId="396d1247-df83-4d28-bee2-e66279f856eb" providerId="ADAL" clId="{2CB12943-F1D3-47D7-86DF-022F933089AF}" dt="2025-02-05T14:55:00.811" v="330" actId="207"/>
        <pc:sldMkLst>
          <pc:docMk/>
          <pc:sldMk cId="1220402086" sldId="607"/>
        </pc:sldMkLst>
        <pc:spChg chg="mod">
          <ac:chgData name="Burnett, Carl M" userId="396d1247-df83-4d28-bee2-e66279f856eb" providerId="ADAL" clId="{2CB12943-F1D3-47D7-86DF-022F933089AF}" dt="2025-02-05T14:55:00.811" v="330" actId="207"/>
          <ac:spMkLst>
            <pc:docMk/>
            <pc:sldMk cId="1220402086" sldId="607"/>
            <ac:spMk id="3" creationId="{1A85A9C5-1E86-414B-85FD-110D5943FF0F}"/>
          </ac:spMkLst>
        </pc:spChg>
      </pc:sldChg>
      <pc:sldChg chg="modSp mod">
        <pc:chgData name="Burnett, Carl M" userId="396d1247-df83-4d28-bee2-e66279f856eb" providerId="ADAL" clId="{2CB12943-F1D3-47D7-86DF-022F933089AF}" dt="2025-02-05T14:57:50.993" v="359" actId="14100"/>
        <pc:sldMkLst>
          <pc:docMk/>
          <pc:sldMk cId="2028530826" sldId="608"/>
        </pc:sldMkLst>
        <pc:spChg chg="mod">
          <ac:chgData name="Burnett, Carl M" userId="396d1247-df83-4d28-bee2-e66279f856eb" providerId="ADAL" clId="{2CB12943-F1D3-47D7-86DF-022F933089AF}" dt="2025-02-05T14:57:50.993" v="359" actId="14100"/>
          <ac:spMkLst>
            <pc:docMk/>
            <pc:sldMk cId="2028530826" sldId="608"/>
            <ac:spMk id="8" creationId="{E01E0ECF-15F7-48F9-B8CF-D227391450E8}"/>
          </ac:spMkLst>
        </pc:spChg>
        <pc:picChg chg="mod">
          <ac:chgData name="Burnett, Carl M" userId="396d1247-df83-4d28-bee2-e66279f856eb" providerId="ADAL" clId="{2CB12943-F1D3-47D7-86DF-022F933089AF}" dt="2025-02-05T14:57:18.544" v="351" actId="1076"/>
          <ac:picMkLst>
            <pc:docMk/>
            <pc:sldMk cId="2028530826" sldId="608"/>
            <ac:picMk id="4" creationId="{B6CB5816-C0F8-400B-B87F-A246E14E2352}"/>
          </ac:picMkLst>
        </pc:picChg>
      </pc:sldChg>
      <pc:sldChg chg="modSp mod">
        <pc:chgData name="Burnett, Carl M" userId="396d1247-df83-4d28-bee2-e66279f856eb" providerId="ADAL" clId="{2CB12943-F1D3-47D7-86DF-022F933089AF}" dt="2025-02-05T14:59:11.934" v="379" actId="166"/>
        <pc:sldMkLst>
          <pc:docMk/>
          <pc:sldMk cId="115140712" sldId="610"/>
        </pc:sldMkLst>
        <pc:spChg chg="mod">
          <ac:chgData name="Burnett, Carl M" userId="396d1247-df83-4d28-bee2-e66279f856eb" providerId="ADAL" clId="{2CB12943-F1D3-47D7-86DF-022F933089AF}" dt="2025-02-05T14:58:55.839" v="375" actId="1076"/>
          <ac:spMkLst>
            <pc:docMk/>
            <pc:sldMk cId="115140712" sldId="610"/>
            <ac:spMk id="9" creationId="{0B37FB8A-CED6-42ED-A16A-71EEDC8D9CB1}"/>
          </ac:spMkLst>
        </pc:spChg>
        <pc:spChg chg="mod">
          <ac:chgData name="Burnett, Carl M" userId="396d1247-df83-4d28-bee2-e66279f856eb" providerId="ADAL" clId="{2CB12943-F1D3-47D7-86DF-022F933089AF}" dt="2025-02-05T14:58:52.975" v="374" actId="1076"/>
          <ac:spMkLst>
            <pc:docMk/>
            <pc:sldMk cId="115140712" sldId="610"/>
            <ac:spMk id="10" creationId="{A58AA9B4-F9BF-49DA-A848-5AA2EFFF5C50}"/>
          </ac:spMkLst>
        </pc:spChg>
        <pc:spChg chg="mod ord">
          <ac:chgData name="Burnett, Carl M" userId="396d1247-df83-4d28-bee2-e66279f856eb" providerId="ADAL" clId="{2CB12943-F1D3-47D7-86DF-022F933089AF}" dt="2025-02-05T14:59:11.934" v="379" actId="166"/>
          <ac:spMkLst>
            <pc:docMk/>
            <pc:sldMk cId="115140712" sldId="610"/>
            <ac:spMk id="11" creationId="{3BDB6BB7-C5B0-435B-8DB2-F6EFF570E322}"/>
          </ac:spMkLst>
        </pc:spChg>
        <pc:spChg chg="mod">
          <ac:chgData name="Burnett, Carl M" userId="396d1247-df83-4d28-bee2-e66279f856eb" providerId="ADAL" clId="{2CB12943-F1D3-47D7-86DF-022F933089AF}" dt="2025-02-05T14:58:50.949" v="373" actId="1076"/>
          <ac:spMkLst>
            <pc:docMk/>
            <pc:sldMk cId="115140712" sldId="610"/>
            <ac:spMk id="12" creationId="{B9824670-3729-4BA0-9988-A12505EBDA59}"/>
          </ac:spMkLst>
        </pc:spChg>
        <pc:spChg chg="mod">
          <ac:chgData name="Burnett, Carl M" userId="396d1247-df83-4d28-bee2-e66279f856eb" providerId="ADAL" clId="{2CB12943-F1D3-47D7-86DF-022F933089AF}" dt="2025-02-05T14:59:05.636" v="378" actId="14100"/>
          <ac:spMkLst>
            <pc:docMk/>
            <pc:sldMk cId="115140712" sldId="610"/>
            <ac:spMk id="13" creationId="{0041663F-63A2-421D-A38A-450A1F6C4C0B}"/>
          </ac:spMkLst>
        </pc:spChg>
        <pc:picChg chg="mod">
          <ac:chgData name="Burnett, Carl M" userId="396d1247-df83-4d28-bee2-e66279f856eb" providerId="ADAL" clId="{2CB12943-F1D3-47D7-86DF-022F933089AF}" dt="2025-02-05T14:58:04.327" v="360" actId="1076"/>
          <ac:picMkLst>
            <pc:docMk/>
            <pc:sldMk cId="115140712" sldId="610"/>
            <ac:picMk id="5" creationId="{B862BBC7-7992-4042-B2E8-90D6167E3B21}"/>
          </ac:picMkLst>
        </pc:picChg>
      </pc:sldChg>
      <pc:sldChg chg="modSp mod">
        <pc:chgData name="Burnett, Carl M" userId="396d1247-df83-4d28-bee2-e66279f856eb" providerId="ADAL" clId="{2CB12943-F1D3-47D7-86DF-022F933089AF}" dt="2025-02-05T14:59:36.775" v="385" actId="1076"/>
        <pc:sldMkLst>
          <pc:docMk/>
          <pc:sldMk cId="1645537584" sldId="611"/>
        </pc:sldMkLst>
        <pc:spChg chg="mod">
          <ac:chgData name="Burnett, Carl M" userId="396d1247-df83-4d28-bee2-e66279f856eb" providerId="ADAL" clId="{2CB12943-F1D3-47D7-86DF-022F933089AF}" dt="2025-02-05T14:59:36.775" v="385" actId="1076"/>
          <ac:spMkLst>
            <pc:docMk/>
            <pc:sldMk cId="1645537584" sldId="611"/>
            <ac:spMk id="9" creationId="{0B37FB8A-CED6-42ED-A16A-71EEDC8D9CB1}"/>
          </ac:spMkLst>
        </pc:spChg>
        <pc:picChg chg="mod">
          <ac:chgData name="Burnett, Carl M" userId="396d1247-df83-4d28-bee2-e66279f856eb" providerId="ADAL" clId="{2CB12943-F1D3-47D7-86DF-022F933089AF}" dt="2025-02-05T14:59:20.631" v="380" actId="1076"/>
          <ac:picMkLst>
            <pc:docMk/>
            <pc:sldMk cId="1645537584" sldId="611"/>
            <ac:picMk id="3" creationId="{82E1B782-0A0E-4BFD-8195-E5B336CDA631}"/>
          </ac:picMkLst>
        </pc:picChg>
      </pc:sldChg>
      <pc:sldChg chg="modSp mod">
        <pc:chgData name="Burnett, Carl M" userId="396d1247-df83-4d28-bee2-e66279f856eb" providerId="ADAL" clId="{2CB12943-F1D3-47D7-86DF-022F933089AF}" dt="2025-02-05T15:00:22.813" v="397" actId="1076"/>
        <pc:sldMkLst>
          <pc:docMk/>
          <pc:sldMk cId="159738951" sldId="612"/>
        </pc:sldMkLst>
        <pc:spChg chg="mod">
          <ac:chgData name="Burnett, Carl M" userId="396d1247-df83-4d28-bee2-e66279f856eb" providerId="ADAL" clId="{2CB12943-F1D3-47D7-86DF-022F933089AF}" dt="2025-02-05T15:00:22.813" v="397" actId="1076"/>
          <ac:spMkLst>
            <pc:docMk/>
            <pc:sldMk cId="159738951" sldId="612"/>
            <ac:spMk id="9" creationId="{0B37FB8A-CED6-42ED-A16A-71EEDC8D9CB1}"/>
          </ac:spMkLst>
        </pc:spChg>
        <pc:spChg chg="mod">
          <ac:chgData name="Burnett, Carl M" userId="396d1247-df83-4d28-bee2-e66279f856eb" providerId="ADAL" clId="{2CB12943-F1D3-47D7-86DF-022F933089AF}" dt="2025-02-05T15:00:15.939" v="395" actId="1076"/>
          <ac:spMkLst>
            <pc:docMk/>
            <pc:sldMk cId="159738951" sldId="612"/>
            <ac:spMk id="10" creationId="{A58AA9B4-F9BF-49DA-A848-5AA2EFFF5C50}"/>
          </ac:spMkLst>
        </pc:spChg>
        <pc:spChg chg="mod">
          <ac:chgData name="Burnett, Carl M" userId="396d1247-df83-4d28-bee2-e66279f856eb" providerId="ADAL" clId="{2CB12943-F1D3-47D7-86DF-022F933089AF}" dt="2025-02-05T15:00:19.123" v="396" actId="14100"/>
          <ac:spMkLst>
            <pc:docMk/>
            <pc:sldMk cId="159738951" sldId="612"/>
            <ac:spMk id="11" creationId="{3BDB6BB7-C5B0-435B-8DB2-F6EFF570E322}"/>
          </ac:spMkLst>
        </pc:spChg>
      </pc:sldChg>
      <pc:sldChg chg="modSp mod">
        <pc:chgData name="Burnett, Carl M" userId="396d1247-df83-4d28-bee2-e66279f856eb" providerId="ADAL" clId="{2CB12943-F1D3-47D7-86DF-022F933089AF}" dt="2025-02-05T18:16:55.270" v="458" actId="14100"/>
        <pc:sldMkLst>
          <pc:docMk/>
          <pc:sldMk cId="634917247" sldId="613"/>
        </pc:sldMkLst>
        <pc:spChg chg="mod">
          <ac:chgData name="Burnett, Carl M" userId="396d1247-df83-4d28-bee2-e66279f856eb" providerId="ADAL" clId="{2CB12943-F1D3-47D7-86DF-022F933089AF}" dt="2025-02-05T18:16:46.590" v="457" actId="207"/>
          <ac:spMkLst>
            <pc:docMk/>
            <pc:sldMk cId="634917247" sldId="613"/>
            <ac:spMk id="9" creationId="{0B37FB8A-CED6-42ED-A16A-71EEDC8D9CB1}"/>
          </ac:spMkLst>
        </pc:spChg>
        <pc:spChg chg="mod">
          <ac:chgData name="Burnett, Carl M" userId="396d1247-df83-4d28-bee2-e66279f856eb" providerId="ADAL" clId="{2CB12943-F1D3-47D7-86DF-022F933089AF}" dt="2025-02-05T18:16:55.270" v="458" actId="14100"/>
          <ac:spMkLst>
            <pc:docMk/>
            <pc:sldMk cId="634917247" sldId="613"/>
            <ac:spMk id="11" creationId="{3BDB6BB7-C5B0-435B-8DB2-F6EFF570E322}"/>
          </ac:spMkLst>
        </pc:spChg>
        <pc:picChg chg="mod">
          <ac:chgData name="Burnett, Carl M" userId="396d1247-df83-4d28-bee2-e66279f856eb" providerId="ADAL" clId="{2CB12943-F1D3-47D7-86DF-022F933089AF}" dt="2025-02-05T18:16:20.511" v="450" actId="1076"/>
          <ac:picMkLst>
            <pc:docMk/>
            <pc:sldMk cId="634917247" sldId="613"/>
            <ac:picMk id="2" creationId="{D6C450BA-A4C4-42FB-A1C4-B3269D6200B3}"/>
          </ac:picMkLst>
        </pc:picChg>
      </pc:sldChg>
      <pc:sldChg chg="modSp mod">
        <pc:chgData name="Burnett, Carl M" userId="396d1247-df83-4d28-bee2-e66279f856eb" providerId="ADAL" clId="{2CB12943-F1D3-47D7-86DF-022F933089AF}" dt="2025-02-05T18:15:35.180" v="449" actId="1076"/>
        <pc:sldMkLst>
          <pc:docMk/>
          <pc:sldMk cId="695517196" sldId="614"/>
        </pc:sldMkLst>
        <pc:spChg chg="mod">
          <ac:chgData name="Burnett, Carl M" userId="396d1247-df83-4d28-bee2-e66279f856eb" providerId="ADAL" clId="{2CB12943-F1D3-47D7-86DF-022F933089AF}" dt="2025-02-05T18:15:35.180" v="449" actId="1076"/>
          <ac:spMkLst>
            <pc:docMk/>
            <pc:sldMk cId="695517196" sldId="614"/>
            <ac:spMk id="13" creationId="{378C1D66-C5A5-418C-B860-6849BD7604C6}"/>
          </ac:spMkLst>
        </pc:spChg>
      </pc:sldChg>
      <pc:sldChg chg="modSp mod">
        <pc:chgData name="Burnett, Carl M" userId="396d1247-df83-4d28-bee2-e66279f856eb" providerId="ADAL" clId="{2CB12943-F1D3-47D7-86DF-022F933089AF}" dt="2025-02-05T18:17:20.503" v="465" actId="121"/>
        <pc:sldMkLst>
          <pc:docMk/>
          <pc:sldMk cId="411799288" sldId="615"/>
        </pc:sldMkLst>
        <pc:spChg chg="mod">
          <ac:chgData name="Burnett, Carl M" userId="396d1247-df83-4d28-bee2-e66279f856eb" providerId="ADAL" clId="{2CB12943-F1D3-47D7-86DF-022F933089AF}" dt="2025-02-05T18:17:20.503" v="465" actId="121"/>
          <ac:spMkLst>
            <pc:docMk/>
            <pc:sldMk cId="411799288" sldId="615"/>
            <ac:spMk id="9" creationId="{0B37FB8A-CED6-42ED-A16A-71EEDC8D9CB1}"/>
          </ac:spMkLst>
        </pc:spChg>
      </pc:sldChg>
      <pc:sldChg chg="modSp mod">
        <pc:chgData name="Burnett, Carl M" userId="396d1247-df83-4d28-bee2-e66279f856eb" providerId="ADAL" clId="{2CB12943-F1D3-47D7-86DF-022F933089AF}" dt="2025-02-07T20:14:57.553" v="533" actId="120"/>
        <pc:sldMkLst>
          <pc:docMk/>
          <pc:sldMk cId="3910483145" sldId="616"/>
        </pc:sldMkLst>
        <pc:spChg chg="mod">
          <ac:chgData name="Burnett, Carl M" userId="396d1247-df83-4d28-bee2-e66279f856eb" providerId="ADAL" clId="{2CB12943-F1D3-47D7-86DF-022F933089AF}" dt="2025-02-07T20:14:57.553" v="533" actId="120"/>
          <ac:spMkLst>
            <pc:docMk/>
            <pc:sldMk cId="3910483145" sldId="616"/>
            <ac:spMk id="8" creationId="{A6ABB799-F490-49B0-9B2F-0B955BE9323A}"/>
          </ac:spMkLst>
        </pc:spChg>
        <pc:spChg chg="mod">
          <ac:chgData name="Burnett, Carl M" userId="396d1247-df83-4d28-bee2-e66279f856eb" providerId="ADAL" clId="{2CB12943-F1D3-47D7-86DF-022F933089AF}" dt="2025-02-05T18:17:55.280" v="479" actId="403"/>
          <ac:spMkLst>
            <pc:docMk/>
            <pc:sldMk cId="3910483145" sldId="616"/>
            <ac:spMk id="9" creationId="{0B37FB8A-CED6-42ED-A16A-71EEDC8D9CB1}"/>
          </ac:spMkLst>
        </pc:spChg>
        <pc:spChg chg="mod">
          <ac:chgData name="Burnett, Carl M" userId="396d1247-df83-4d28-bee2-e66279f856eb" providerId="ADAL" clId="{2CB12943-F1D3-47D7-86DF-022F933089AF}" dt="2025-02-05T18:17:27.588" v="467" actId="1076"/>
          <ac:spMkLst>
            <pc:docMk/>
            <pc:sldMk cId="3910483145" sldId="616"/>
            <ac:spMk id="10" creationId="{A58AA9B4-F9BF-49DA-A848-5AA2EFFF5C50}"/>
          </ac:spMkLst>
        </pc:spChg>
        <pc:spChg chg="mod">
          <ac:chgData name="Burnett, Carl M" userId="396d1247-df83-4d28-bee2-e66279f856eb" providerId="ADAL" clId="{2CB12943-F1D3-47D7-86DF-022F933089AF}" dt="2025-02-05T18:17:31.662" v="469" actId="14100"/>
          <ac:spMkLst>
            <pc:docMk/>
            <pc:sldMk cId="3910483145" sldId="616"/>
            <ac:spMk id="11" creationId="{3BDB6BB7-C5B0-435B-8DB2-F6EFF570E322}"/>
          </ac:spMkLst>
        </pc:spChg>
        <pc:picChg chg="mod">
          <ac:chgData name="Burnett, Carl M" userId="396d1247-df83-4d28-bee2-e66279f856eb" providerId="ADAL" clId="{2CB12943-F1D3-47D7-86DF-022F933089AF}" dt="2025-02-05T18:17:25.438" v="466" actId="1076"/>
          <ac:picMkLst>
            <pc:docMk/>
            <pc:sldMk cId="3910483145" sldId="616"/>
            <ac:picMk id="2" creationId="{BF460385-6492-45A9-B742-6B56BB89C09C}"/>
          </ac:picMkLst>
        </pc:picChg>
      </pc:sldChg>
      <pc:sldChg chg="modSp mod">
        <pc:chgData name="Burnett, Carl M" userId="396d1247-df83-4d28-bee2-e66279f856eb" providerId="ADAL" clId="{2CB12943-F1D3-47D7-86DF-022F933089AF}" dt="2025-02-07T20:18:30.401" v="578" actId="2711"/>
        <pc:sldMkLst>
          <pc:docMk/>
          <pc:sldMk cId="800376714" sldId="617"/>
        </pc:sldMkLst>
        <pc:spChg chg="mod">
          <ac:chgData name="Burnett, Carl M" userId="396d1247-df83-4d28-bee2-e66279f856eb" providerId="ADAL" clId="{2CB12943-F1D3-47D7-86DF-022F933089AF}" dt="2025-02-07T20:18:30.401" v="578" actId="2711"/>
          <ac:spMkLst>
            <pc:docMk/>
            <pc:sldMk cId="800376714" sldId="617"/>
            <ac:spMk id="12" creationId="{E1D9E965-B86C-4415-B7CA-9D889A5917DF}"/>
          </ac:spMkLst>
        </pc:spChg>
        <pc:graphicFrameChg chg="mod">
          <ac:chgData name="Burnett, Carl M" userId="396d1247-df83-4d28-bee2-e66279f856eb" providerId="ADAL" clId="{2CB12943-F1D3-47D7-86DF-022F933089AF}" dt="2025-02-07T20:17:11.047" v="552" actId="14100"/>
          <ac:graphicFrameMkLst>
            <pc:docMk/>
            <pc:sldMk cId="800376714" sldId="617"/>
            <ac:graphicFrameMk id="22" creationId="{A8F94CA5-91B4-00F0-2305-543FE1B32AFB}"/>
          </ac:graphicFrameMkLst>
        </pc:graphicFrameChg>
      </pc:sldChg>
      <pc:sldChg chg="modSp mod">
        <pc:chgData name="Burnett, Carl M" userId="396d1247-df83-4d28-bee2-e66279f856eb" providerId="ADAL" clId="{2CB12943-F1D3-47D7-86DF-022F933089AF}" dt="2025-02-07T20:19:00.607" v="586" actId="14100"/>
        <pc:sldMkLst>
          <pc:docMk/>
          <pc:sldMk cId="2314208211" sldId="618"/>
        </pc:sldMkLst>
        <pc:spChg chg="mod">
          <ac:chgData name="Burnett, Carl M" userId="396d1247-df83-4d28-bee2-e66279f856eb" providerId="ADAL" clId="{2CB12943-F1D3-47D7-86DF-022F933089AF}" dt="2025-02-07T20:19:00.607" v="586" actId="14100"/>
          <ac:spMkLst>
            <pc:docMk/>
            <pc:sldMk cId="2314208211" sldId="618"/>
            <ac:spMk id="10" creationId="{706F2BAE-A428-486A-8BFD-3B8CA24867F4}"/>
          </ac:spMkLst>
        </pc:spChg>
        <pc:spChg chg="mod">
          <ac:chgData name="Burnett, Carl M" userId="396d1247-df83-4d28-bee2-e66279f856eb" providerId="ADAL" clId="{2CB12943-F1D3-47D7-86DF-022F933089AF}" dt="2025-02-07T20:18:46.758" v="581" actId="1076"/>
          <ac:spMkLst>
            <pc:docMk/>
            <pc:sldMk cId="2314208211" sldId="618"/>
            <ac:spMk id="15" creationId="{8E227CCC-B5BF-4E38-B9DB-0F16232307D9}"/>
          </ac:spMkLst>
        </pc:spChg>
        <pc:spChg chg="mod">
          <ac:chgData name="Burnett, Carl M" userId="396d1247-df83-4d28-bee2-e66279f856eb" providerId="ADAL" clId="{2CB12943-F1D3-47D7-86DF-022F933089AF}" dt="2025-02-07T20:18:50.087" v="582" actId="1076"/>
          <ac:spMkLst>
            <pc:docMk/>
            <pc:sldMk cId="2314208211" sldId="618"/>
            <ac:spMk id="16" creationId="{C41C9F68-55DE-49DD-B1E7-A0F0CC70B82B}"/>
          </ac:spMkLst>
        </pc:spChg>
        <pc:picChg chg="mod">
          <ac:chgData name="Burnett, Carl M" userId="396d1247-df83-4d28-bee2-e66279f856eb" providerId="ADAL" clId="{2CB12943-F1D3-47D7-86DF-022F933089AF}" dt="2025-02-07T20:18:43.503" v="580" actId="1076"/>
          <ac:picMkLst>
            <pc:docMk/>
            <pc:sldMk cId="2314208211" sldId="618"/>
            <ac:picMk id="2" creationId="{AD4C5AA6-1C00-4D8B-95E9-EEC0BE32A887}"/>
          </ac:picMkLst>
        </pc:picChg>
      </pc:sldChg>
      <pc:sldChg chg="modSp mod">
        <pc:chgData name="Burnett, Carl M" userId="396d1247-df83-4d28-bee2-e66279f856eb" providerId="ADAL" clId="{2CB12943-F1D3-47D7-86DF-022F933089AF}" dt="2025-02-07T20:21:22.534" v="607" actId="14100"/>
        <pc:sldMkLst>
          <pc:docMk/>
          <pc:sldMk cId="328524737" sldId="619"/>
        </pc:sldMkLst>
        <pc:spChg chg="mod">
          <ac:chgData name="Burnett, Carl M" userId="396d1247-df83-4d28-bee2-e66279f856eb" providerId="ADAL" clId="{2CB12943-F1D3-47D7-86DF-022F933089AF}" dt="2025-02-07T20:21:22.534" v="607" actId="14100"/>
          <ac:spMkLst>
            <pc:docMk/>
            <pc:sldMk cId="328524737" sldId="619"/>
            <ac:spMk id="10" creationId="{706F2BAE-A428-486A-8BFD-3B8CA24867F4}"/>
          </ac:spMkLst>
        </pc:spChg>
        <pc:spChg chg="mod">
          <ac:chgData name="Burnett, Carl M" userId="396d1247-df83-4d28-bee2-e66279f856eb" providerId="ADAL" clId="{2CB12943-F1D3-47D7-86DF-022F933089AF}" dt="2025-02-07T20:21:11.750" v="604" actId="1076"/>
          <ac:spMkLst>
            <pc:docMk/>
            <pc:sldMk cId="328524737" sldId="619"/>
            <ac:spMk id="18" creationId="{DEE77206-6276-4C5D-B6F1-B626DA542879}"/>
          </ac:spMkLst>
        </pc:spChg>
        <pc:spChg chg="mod">
          <ac:chgData name="Burnett, Carl M" userId="396d1247-df83-4d28-bee2-e66279f856eb" providerId="ADAL" clId="{2CB12943-F1D3-47D7-86DF-022F933089AF}" dt="2025-02-07T20:21:04.022" v="603" actId="14100"/>
          <ac:spMkLst>
            <pc:docMk/>
            <pc:sldMk cId="328524737" sldId="619"/>
            <ac:spMk id="19" creationId="{329C067F-24B7-445F-8C12-DE74015D900A}"/>
          </ac:spMkLst>
        </pc:spChg>
        <pc:spChg chg="mod">
          <ac:chgData name="Burnett, Carl M" userId="396d1247-df83-4d28-bee2-e66279f856eb" providerId="ADAL" clId="{2CB12943-F1D3-47D7-86DF-022F933089AF}" dt="2025-02-07T20:21:14.717" v="605" actId="1076"/>
          <ac:spMkLst>
            <pc:docMk/>
            <pc:sldMk cId="328524737" sldId="619"/>
            <ac:spMk id="24" creationId="{AF106346-253B-4855-B4A8-CD6E3843DDC4}"/>
          </ac:spMkLst>
        </pc:spChg>
        <pc:picChg chg="mod">
          <ac:chgData name="Burnett, Carl M" userId="396d1247-df83-4d28-bee2-e66279f856eb" providerId="ADAL" clId="{2CB12943-F1D3-47D7-86DF-022F933089AF}" dt="2025-02-07T20:20:56.028" v="601" actId="14100"/>
          <ac:picMkLst>
            <pc:docMk/>
            <pc:sldMk cId="328524737" sldId="619"/>
            <ac:picMk id="2" creationId="{CA32D8A1-1333-44DD-B4CA-C3DADCAA806C}"/>
          </ac:picMkLst>
        </pc:picChg>
      </pc:sldChg>
      <pc:sldChg chg="modSp mod">
        <pc:chgData name="Burnett, Carl M" userId="396d1247-df83-4d28-bee2-e66279f856eb" providerId="ADAL" clId="{2CB12943-F1D3-47D7-86DF-022F933089AF}" dt="2025-02-07T20:19:16.039" v="590" actId="14100"/>
        <pc:sldMkLst>
          <pc:docMk/>
          <pc:sldMk cId="3925761807" sldId="620"/>
        </pc:sldMkLst>
        <pc:spChg chg="mod">
          <ac:chgData name="Burnett, Carl M" userId="396d1247-df83-4d28-bee2-e66279f856eb" providerId="ADAL" clId="{2CB12943-F1D3-47D7-86DF-022F933089AF}" dt="2025-02-07T20:19:06.520" v="587" actId="1076"/>
          <ac:spMkLst>
            <pc:docMk/>
            <pc:sldMk cId="3925761807" sldId="620"/>
            <ac:spMk id="8" creationId="{466A04E4-BC29-4682-BA86-9D9B839E8537}"/>
          </ac:spMkLst>
        </pc:spChg>
        <pc:spChg chg="mod">
          <ac:chgData name="Burnett, Carl M" userId="396d1247-df83-4d28-bee2-e66279f856eb" providerId="ADAL" clId="{2CB12943-F1D3-47D7-86DF-022F933089AF}" dt="2025-02-07T20:19:16.039" v="590" actId="14100"/>
          <ac:spMkLst>
            <pc:docMk/>
            <pc:sldMk cId="3925761807" sldId="620"/>
            <ac:spMk id="10" creationId="{706F2BAE-A428-486A-8BFD-3B8CA24867F4}"/>
          </ac:spMkLst>
        </pc:spChg>
      </pc:sldChg>
      <pc:sldChg chg="modSp mod">
        <pc:chgData name="Burnett, Carl M" userId="396d1247-df83-4d28-bee2-e66279f856eb" providerId="ADAL" clId="{2CB12943-F1D3-47D7-86DF-022F933089AF}" dt="2025-02-07T20:22:09" v="620" actId="207"/>
        <pc:sldMkLst>
          <pc:docMk/>
          <pc:sldMk cId="2052640353" sldId="621"/>
        </pc:sldMkLst>
        <pc:spChg chg="mod">
          <ac:chgData name="Burnett, Carl M" userId="396d1247-df83-4d28-bee2-e66279f856eb" providerId="ADAL" clId="{2CB12943-F1D3-47D7-86DF-022F933089AF}" dt="2025-02-07T20:21:49.684" v="614" actId="1076"/>
          <ac:spMkLst>
            <pc:docMk/>
            <pc:sldMk cId="2052640353" sldId="621"/>
            <ac:spMk id="8" creationId="{2FAD441C-E860-4F34-A8F6-D394B779C12F}"/>
          </ac:spMkLst>
        </pc:spChg>
        <pc:spChg chg="mod">
          <ac:chgData name="Burnett, Carl M" userId="396d1247-df83-4d28-bee2-e66279f856eb" providerId="ADAL" clId="{2CB12943-F1D3-47D7-86DF-022F933089AF}" dt="2025-02-07T20:21:33.397" v="609" actId="1076"/>
          <ac:spMkLst>
            <pc:docMk/>
            <pc:sldMk cId="2052640353" sldId="621"/>
            <ac:spMk id="9" creationId="{EDF1DEEA-4BE0-4E44-A620-FFFF61ED04F7}"/>
          </ac:spMkLst>
        </pc:spChg>
        <pc:spChg chg="mod">
          <ac:chgData name="Burnett, Carl M" userId="396d1247-df83-4d28-bee2-e66279f856eb" providerId="ADAL" clId="{2CB12943-F1D3-47D7-86DF-022F933089AF}" dt="2025-02-07T20:22:09" v="620" actId="207"/>
          <ac:spMkLst>
            <pc:docMk/>
            <pc:sldMk cId="2052640353" sldId="621"/>
            <ac:spMk id="24" creationId="{D94326F1-0E5C-4CEE-98BD-86472432BFB5}"/>
          </ac:spMkLst>
        </pc:spChg>
        <pc:picChg chg="mod">
          <ac:chgData name="Burnett, Carl M" userId="396d1247-df83-4d28-bee2-e66279f856eb" providerId="ADAL" clId="{2CB12943-F1D3-47D7-86DF-022F933089AF}" dt="2025-02-07T20:21:45.309" v="613" actId="1076"/>
          <ac:picMkLst>
            <pc:docMk/>
            <pc:sldMk cId="2052640353" sldId="621"/>
            <ac:picMk id="4" creationId="{E73D50F4-2653-4B75-A493-8B5E0AFDA4AB}"/>
          </ac:picMkLst>
        </pc:picChg>
        <pc:picChg chg="mod">
          <ac:chgData name="Burnett, Carl M" userId="396d1247-df83-4d28-bee2-e66279f856eb" providerId="ADAL" clId="{2CB12943-F1D3-47D7-86DF-022F933089AF}" dt="2025-02-07T20:21:30.990" v="608" actId="14100"/>
          <ac:picMkLst>
            <pc:docMk/>
            <pc:sldMk cId="2052640353" sldId="621"/>
            <ac:picMk id="7" creationId="{38E3C6AD-5083-48E9-802A-C59709653A7B}"/>
          </ac:picMkLst>
        </pc:picChg>
      </pc:sldChg>
      <pc:sldChg chg="modSp mod">
        <pc:chgData name="Burnett, Carl M" userId="396d1247-df83-4d28-bee2-e66279f856eb" providerId="ADAL" clId="{2CB12943-F1D3-47D7-86DF-022F933089AF}" dt="2025-02-07T20:24:30.326" v="659" actId="1076"/>
        <pc:sldMkLst>
          <pc:docMk/>
          <pc:sldMk cId="1488016043" sldId="622"/>
        </pc:sldMkLst>
        <pc:spChg chg="mod">
          <ac:chgData name="Burnett, Carl M" userId="396d1247-df83-4d28-bee2-e66279f856eb" providerId="ADAL" clId="{2CB12943-F1D3-47D7-86DF-022F933089AF}" dt="2025-02-07T20:24:30.326" v="659" actId="1076"/>
          <ac:spMkLst>
            <pc:docMk/>
            <pc:sldMk cId="1488016043" sldId="622"/>
            <ac:spMk id="12" creationId="{E1D9E965-B86C-4415-B7CA-9D889A5917DF}"/>
          </ac:spMkLst>
        </pc:spChg>
        <pc:graphicFrameChg chg="mod">
          <ac:chgData name="Burnett, Carl M" userId="396d1247-df83-4d28-bee2-e66279f856eb" providerId="ADAL" clId="{2CB12943-F1D3-47D7-86DF-022F933089AF}" dt="2025-02-07T20:23:58.061" v="648" actId="14100"/>
          <ac:graphicFrameMkLst>
            <pc:docMk/>
            <pc:sldMk cId="1488016043" sldId="622"/>
            <ac:graphicFrameMk id="15" creationId="{4C6B92F7-CD85-CE41-ED9C-1E7ED2A8731B}"/>
          </ac:graphicFrameMkLst>
        </pc:graphicFrameChg>
      </pc:sldChg>
      <pc:sldChg chg="modSp mod">
        <pc:chgData name="Burnett, Carl M" userId="396d1247-df83-4d28-bee2-e66279f856eb" providerId="ADAL" clId="{2CB12943-F1D3-47D7-86DF-022F933089AF}" dt="2025-02-07T20:23:46.596" v="647"/>
        <pc:sldMkLst>
          <pc:docMk/>
          <pc:sldMk cId="4219232158" sldId="623"/>
        </pc:sldMkLst>
        <pc:spChg chg="mod">
          <ac:chgData name="Burnett, Carl M" userId="396d1247-df83-4d28-bee2-e66279f856eb" providerId="ADAL" clId="{2CB12943-F1D3-47D7-86DF-022F933089AF}" dt="2025-02-07T20:22:49.959" v="628" actId="14100"/>
          <ac:spMkLst>
            <pc:docMk/>
            <pc:sldMk cId="4219232158" sldId="623"/>
            <ac:spMk id="18" creationId="{ED9C69ED-2A67-4278-BB26-4C96DDADFDB7}"/>
          </ac:spMkLst>
        </pc:spChg>
        <pc:spChg chg="mod">
          <ac:chgData name="Burnett, Carl M" userId="396d1247-df83-4d28-bee2-e66279f856eb" providerId="ADAL" clId="{2CB12943-F1D3-47D7-86DF-022F933089AF}" dt="2025-02-07T20:22:59.982" v="631" actId="14100"/>
          <ac:spMkLst>
            <pc:docMk/>
            <pc:sldMk cId="4219232158" sldId="623"/>
            <ac:spMk id="19" creationId="{329C067F-24B7-445F-8C12-DE74015D900A}"/>
          </ac:spMkLst>
        </pc:spChg>
        <pc:spChg chg="mod">
          <ac:chgData name="Burnett, Carl M" userId="396d1247-df83-4d28-bee2-e66279f856eb" providerId="ADAL" clId="{2CB12943-F1D3-47D7-86DF-022F933089AF}" dt="2025-02-07T20:23:05.375" v="633" actId="14100"/>
          <ac:spMkLst>
            <pc:docMk/>
            <pc:sldMk cId="4219232158" sldId="623"/>
            <ac:spMk id="20" creationId="{B3DD09EA-003D-47F3-9DDC-EEE3605685DC}"/>
          </ac:spMkLst>
        </pc:spChg>
        <pc:spChg chg="mod">
          <ac:chgData name="Burnett, Carl M" userId="396d1247-df83-4d28-bee2-e66279f856eb" providerId="ADAL" clId="{2CB12943-F1D3-47D7-86DF-022F933089AF}" dt="2025-02-07T20:23:10.468" v="635" actId="14100"/>
          <ac:spMkLst>
            <pc:docMk/>
            <pc:sldMk cId="4219232158" sldId="623"/>
            <ac:spMk id="21" creationId="{5D3B417A-583A-4371-84DE-A333068ED10A}"/>
          </ac:spMkLst>
        </pc:spChg>
        <pc:spChg chg="mod">
          <ac:chgData name="Burnett, Carl M" userId="396d1247-df83-4d28-bee2-e66279f856eb" providerId="ADAL" clId="{2CB12943-F1D3-47D7-86DF-022F933089AF}" dt="2025-02-07T20:22:54.448" v="629" actId="1076"/>
          <ac:spMkLst>
            <pc:docMk/>
            <pc:sldMk cId="4219232158" sldId="623"/>
            <ac:spMk id="22" creationId="{BC539DD4-227F-40DA-9AE1-EBFA7AC89D27}"/>
          </ac:spMkLst>
        </pc:spChg>
        <pc:spChg chg="mod">
          <ac:chgData name="Burnett, Carl M" userId="396d1247-df83-4d28-bee2-e66279f856eb" providerId="ADAL" clId="{2CB12943-F1D3-47D7-86DF-022F933089AF}" dt="2025-02-07T20:23:17.313" v="637" actId="14100"/>
          <ac:spMkLst>
            <pc:docMk/>
            <pc:sldMk cId="4219232158" sldId="623"/>
            <ac:spMk id="23" creationId="{2F4E09BE-8A12-4EDD-A002-EE930512387E}"/>
          </ac:spMkLst>
        </pc:spChg>
        <pc:spChg chg="mod">
          <ac:chgData name="Burnett, Carl M" userId="396d1247-df83-4d28-bee2-e66279f856eb" providerId="ADAL" clId="{2CB12943-F1D3-47D7-86DF-022F933089AF}" dt="2025-02-07T20:23:46.596" v="647"/>
          <ac:spMkLst>
            <pc:docMk/>
            <pc:sldMk cId="4219232158" sldId="623"/>
            <ac:spMk id="24" creationId="{D94326F1-0E5C-4CEE-98BD-86472432BFB5}"/>
          </ac:spMkLst>
        </pc:spChg>
        <pc:spChg chg="mod">
          <ac:chgData name="Burnett, Carl M" userId="396d1247-df83-4d28-bee2-e66279f856eb" providerId="ADAL" clId="{2CB12943-F1D3-47D7-86DF-022F933089AF}" dt="2025-02-07T20:22:41.294" v="626" actId="1076"/>
          <ac:spMkLst>
            <pc:docMk/>
            <pc:sldMk cId="4219232158" sldId="623"/>
            <ac:spMk id="25" creationId="{BDEC1076-1C37-4505-BD13-933C0F9ACA58}"/>
          </ac:spMkLst>
        </pc:spChg>
        <pc:spChg chg="mod">
          <ac:chgData name="Burnett, Carl M" userId="396d1247-df83-4d28-bee2-e66279f856eb" providerId="ADAL" clId="{2CB12943-F1D3-47D7-86DF-022F933089AF}" dt="2025-02-07T20:23:25.950" v="639"/>
          <ac:spMkLst>
            <pc:docMk/>
            <pc:sldMk cId="4219232158" sldId="623"/>
            <ac:spMk id="29" creationId="{EC5B7B2C-ACF5-4EBE-8969-9BF3C46FF97D}"/>
          </ac:spMkLst>
        </pc:spChg>
        <pc:picChg chg="mod">
          <ac:chgData name="Burnett, Carl M" userId="396d1247-df83-4d28-bee2-e66279f856eb" providerId="ADAL" clId="{2CB12943-F1D3-47D7-86DF-022F933089AF}" dt="2025-02-07T20:22:36.277" v="625" actId="14100"/>
          <ac:picMkLst>
            <pc:docMk/>
            <pc:sldMk cId="4219232158" sldId="623"/>
            <ac:picMk id="3" creationId="{91F68C05-27F8-43A2-8BA9-B543556773A8}"/>
          </ac:picMkLst>
        </pc:picChg>
      </pc:sldChg>
      <pc:sldChg chg="modSp mod">
        <pc:chgData name="Burnett, Carl M" userId="396d1247-df83-4d28-bee2-e66279f856eb" providerId="ADAL" clId="{2CB12943-F1D3-47D7-86DF-022F933089AF}" dt="2025-02-07T20:20:25.838" v="599" actId="14100"/>
        <pc:sldMkLst>
          <pc:docMk/>
          <pc:sldMk cId="264425403" sldId="624"/>
        </pc:sldMkLst>
        <pc:spChg chg="mod">
          <ac:chgData name="Burnett, Carl M" userId="396d1247-df83-4d28-bee2-e66279f856eb" providerId="ADAL" clId="{2CB12943-F1D3-47D7-86DF-022F933089AF}" dt="2025-02-07T20:20:21.077" v="598" actId="1076"/>
          <ac:spMkLst>
            <pc:docMk/>
            <pc:sldMk cId="264425403" sldId="624"/>
            <ac:spMk id="4" creationId="{7570962D-2595-2E84-A023-4F94E3F9432C}"/>
          </ac:spMkLst>
        </pc:spChg>
        <pc:picChg chg="mod">
          <ac:chgData name="Burnett, Carl M" userId="396d1247-df83-4d28-bee2-e66279f856eb" providerId="ADAL" clId="{2CB12943-F1D3-47D7-86DF-022F933089AF}" dt="2025-02-07T20:20:25.838" v="599" actId="14100"/>
          <ac:picMkLst>
            <pc:docMk/>
            <pc:sldMk cId="264425403" sldId="624"/>
            <ac:picMk id="7" creationId="{A04678A9-5BE8-48C2-E10E-820A66F13293}"/>
          </ac:picMkLst>
        </pc:picChg>
      </pc:sldChg>
      <pc:sldChg chg="modSp mod">
        <pc:chgData name="Burnett, Carl M" userId="396d1247-df83-4d28-bee2-e66279f856eb" providerId="ADAL" clId="{2CB12943-F1D3-47D7-86DF-022F933089AF}" dt="2025-02-07T20:25:05.230" v="666" actId="1076"/>
        <pc:sldMkLst>
          <pc:docMk/>
          <pc:sldMk cId="2040970959" sldId="625"/>
        </pc:sldMkLst>
        <pc:spChg chg="mod">
          <ac:chgData name="Burnett, Carl M" userId="396d1247-df83-4d28-bee2-e66279f856eb" providerId="ADAL" clId="{2CB12943-F1D3-47D7-86DF-022F933089AF}" dt="2025-02-07T20:24:54.645" v="663" actId="1076"/>
          <ac:spMkLst>
            <pc:docMk/>
            <pc:sldMk cId="2040970959" sldId="625"/>
            <ac:spMk id="7" creationId="{2B7592B8-35F4-457A-9516-C2362095754C}"/>
          </ac:spMkLst>
        </pc:spChg>
        <pc:spChg chg="mod">
          <ac:chgData name="Burnett, Carl M" userId="396d1247-df83-4d28-bee2-e66279f856eb" providerId="ADAL" clId="{2CB12943-F1D3-47D7-86DF-022F933089AF}" dt="2025-02-07T20:24:56.719" v="664" actId="1076"/>
          <ac:spMkLst>
            <pc:docMk/>
            <pc:sldMk cId="2040970959" sldId="625"/>
            <ac:spMk id="8" creationId="{8117CEFB-B025-46DF-93DF-4177539A4726}"/>
          </ac:spMkLst>
        </pc:spChg>
        <pc:spChg chg="mod">
          <ac:chgData name="Burnett, Carl M" userId="396d1247-df83-4d28-bee2-e66279f856eb" providerId="ADAL" clId="{2CB12943-F1D3-47D7-86DF-022F933089AF}" dt="2025-02-07T20:24:45.599" v="661" actId="1076"/>
          <ac:spMkLst>
            <pc:docMk/>
            <pc:sldMk cId="2040970959" sldId="625"/>
            <ac:spMk id="9" creationId="{D2B0AEAB-570B-483E-8B32-E0BA064F3C69}"/>
          </ac:spMkLst>
        </pc:spChg>
        <pc:spChg chg="mod">
          <ac:chgData name="Burnett, Carl M" userId="396d1247-df83-4d28-bee2-e66279f856eb" providerId="ADAL" clId="{2CB12943-F1D3-47D7-86DF-022F933089AF}" dt="2025-02-07T20:24:51.471" v="662" actId="1076"/>
          <ac:spMkLst>
            <pc:docMk/>
            <pc:sldMk cId="2040970959" sldId="625"/>
            <ac:spMk id="10" creationId="{F2425278-AA3A-4405-B017-831CE2CC5291}"/>
          </ac:spMkLst>
        </pc:spChg>
        <pc:spChg chg="mod">
          <ac:chgData name="Burnett, Carl M" userId="396d1247-df83-4d28-bee2-e66279f856eb" providerId="ADAL" clId="{2CB12943-F1D3-47D7-86DF-022F933089AF}" dt="2025-02-07T20:25:05.230" v="666" actId="1076"/>
          <ac:spMkLst>
            <pc:docMk/>
            <pc:sldMk cId="2040970959" sldId="625"/>
            <ac:spMk id="12" creationId="{E1D9E965-B86C-4415-B7CA-9D889A5917DF}"/>
          </ac:spMkLst>
        </pc:spChg>
        <pc:picChg chg="mod">
          <ac:chgData name="Burnett, Carl M" userId="396d1247-df83-4d28-bee2-e66279f856eb" providerId="ADAL" clId="{2CB12943-F1D3-47D7-86DF-022F933089AF}" dt="2025-02-07T20:25:00.919" v="665" actId="14100"/>
          <ac:picMkLst>
            <pc:docMk/>
            <pc:sldMk cId="2040970959" sldId="625"/>
            <ac:picMk id="2" creationId="{3136069B-558B-482E-B53B-9043A5634FA0}"/>
          </ac:picMkLst>
        </pc:picChg>
      </pc:sldChg>
      <pc:sldChg chg="modSp mod">
        <pc:chgData name="Burnett, Carl M" userId="396d1247-df83-4d28-bee2-e66279f856eb" providerId="ADAL" clId="{2CB12943-F1D3-47D7-86DF-022F933089AF}" dt="2025-02-07T20:25:24.150" v="670" actId="14100"/>
        <pc:sldMkLst>
          <pc:docMk/>
          <pc:sldMk cId="2916101515" sldId="626"/>
        </pc:sldMkLst>
        <pc:spChg chg="mod">
          <ac:chgData name="Burnett, Carl M" userId="396d1247-df83-4d28-bee2-e66279f856eb" providerId="ADAL" clId="{2CB12943-F1D3-47D7-86DF-022F933089AF}" dt="2025-02-07T20:25:24.150" v="670" actId="14100"/>
          <ac:spMkLst>
            <pc:docMk/>
            <pc:sldMk cId="2916101515" sldId="626"/>
            <ac:spMk id="12" creationId="{E1D9E965-B86C-4415-B7CA-9D889A5917DF}"/>
          </ac:spMkLst>
        </pc:spChg>
        <pc:picChg chg="mod">
          <ac:chgData name="Burnett, Carl M" userId="396d1247-df83-4d28-bee2-e66279f856eb" providerId="ADAL" clId="{2CB12943-F1D3-47D7-86DF-022F933089AF}" dt="2025-02-07T20:25:17.907" v="668" actId="1076"/>
          <ac:picMkLst>
            <pc:docMk/>
            <pc:sldMk cId="2916101515" sldId="626"/>
            <ac:picMk id="3" creationId="{A9830F72-921F-4F2B-88B9-5071ECAF2149}"/>
          </ac:picMkLst>
        </pc:picChg>
      </pc:sldChg>
      <pc:sldChg chg="modSp mod">
        <pc:chgData name="Burnett, Carl M" userId="396d1247-df83-4d28-bee2-e66279f856eb" providerId="ADAL" clId="{2CB12943-F1D3-47D7-86DF-022F933089AF}" dt="2025-02-07T20:26:46.263" v="686" actId="14100"/>
        <pc:sldMkLst>
          <pc:docMk/>
          <pc:sldMk cId="301407721" sldId="627"/>
        </pc:sldMkLst>
        <pc:spChg chg="mod">
          <ac:chgData name="Burnett, Carl M" userId="396d1247-df83-4d28-bee2-e66279f856eb" providerId="ADAL" clId="{2CB12943-F1D3-47D7-86DF-022F933089AF}" dt="2025-02-07T20:26:08.864" v="677" actId="14100"/>
          <ac:spMkLst>
            <pc:docMk/>
            <pc:sldMk cId="301407721" sldId="627"/>
            <ac:spMk id="8" creationId="{2E95A3F8-83FF-41DC-89D5-B7A861928B9E}"/>
          </ac:spMkLst>
        </pc:spChg>
        <pc:spChg chg="mod">
          <ac:chgData name="Burnett, Carl M" userId="396d1247-df83-4d28-bee2-e66279f856eb" providerId="ADAL" clId="{2CB12943-F1D3-47D7-86DF-022F933089AF}" dt="2025-02-07T20:25:57.294" v="675" actId="1076"/>
          <ac:spMkLst>
            <pc:docMk/>
            <pc:sldMk cId="301407721" sldId="627"/>
            <ac:spMk id="9" creationId="{61F9863F-1DB7-42CD-A74F-24960E69887E}"/>
          </ac:spMkLst>
        </pc:spChg>
        <pc:spChg chg="mod">
          <ac:chgData name="Burnett, Carl M" userId="396d1247-df83-4d28-bee2-e66279f856eb" providerId="ADAL" clId="{2CB12943-F1D3-47D7-86DF-022F933089AF}" dt="2025-02-07T20:26:46.263" v="686" actId="14100"/>
          <ac:spMkLst>
            <pc:docMk/>
            <pc:sldMk cId="301407721" sldId="627"/>
            <ac:spMk id="12" creationId="{E1D9E965-B86C-4415-B7CA-9D889A5917DF}"/>
          </ac:spMkLst>
        </pc:spChg>
        <pc:grpChg chg="mod">
          <ac:chgData name="Burnett, Carl M" userId="396d1247-df83-4d28-bee2-e66279f856eb" providerId="ADAL" clId="{2CB12943-F1D3-47D7-86DF-022F933089AF}" dt="2025-02-07T20:25:51.346" v="674" actId="14100"/>
          <ac:grpSpMkLst>
            <pc:docMk/>
            <pc:sldMk cId="301407721" sldId="627"/>
            <ac:grpSpMk id="5" creationId="{E9F1831A-7B4D-42CF-9E0A-2ED19CBDBCEF}"/>
          </ac:grpSpMkLst>
        </pc:grpChg>
      </pc:sldChg>
      <pc:sldChg chg="modSp mod">
        <pc:chgData name="Burnett, Carl M" userId="396d1247-df83-4d28-bee2-e66279f856eb" providerId="ADAL" clId="{2CB12943-F1D3-47D7-86DF-022F933089AF}" dt="2025-02-07T20:25:36.335" v="672" actId="14100"/>
        <pc:sldMkLst>
          <pc:docMk/>
          <pc:sldMk cId="1549383496" sldId="628"/>
        </pc:sldMkLst>
        <pc:spChg chg="mod">
          <ac:chgData name="Burnett, Carl M" userId="396d1247-df83-4d28-bee2-e66279f856eb" providerId="ADAL" clId="{2CB12943-F1D3-47D7-86DF-022F933089AF}" dt="2025-02-07T20:25:36.335" v="672" actId="14100"/>
          <ac:spMkLst>
            <pc:docMk/>
            <pc:sldMk cId="1549383496" sldId="628"/>
            <ac:spMk id="12" creationId="{E1D9E965-B86C-4415-B7CA-9D889A5917DF}"/>
          </ac:spMkLst>
        </pc:spChg>
      </pc:sldChg>
      <pc:sldChg chg="modSp mod">
        <pc:chgData name="Burnett, Carl M" userId="396d1247-df83-4d28-bee2-e66279f856eb" providerId="ADAL" clId="{2CB12943-F1D3-47D7-86DF-022F933089AF}" dt="2025-02-07T20:50:58.389" v="814" actId="1076"/>
        <pc:sldMkLst>
          <pc:docMk/>
          <pc:sldMk cId="2190468542" sldId="630"/>
        </pc:sldMkLst>
        <pc:spChg chg="mod">
          <ac:chgData name="Burnett, Carl M" userId="396d1247-df83-4d28-bee2-e66279f856eb" providerId="ADAL" clId="{2CB12943-F1D3-47D7-86DF-022F933089AF}" dt="2025-02-07T20:50:58.389" v="814" actId="1076"/>
          <ac:spMkLst>
            <pc:docMk/>
            <pc:sldMk cId="2190468542" sldId="630"/>
            <ac:spMk id="12" creationId="{E1D9E965-B86C-4415-B7CA-9D889A5917DF}"/>
          </ac:spMkLst>
        </pc:spChg>
        <pc:picChg chg="mod">
          <ac:chgData name="Burnett, Carl M" userId="396d1247-df83-4d28-bee2-e66279f856eb" providerId="ADAL" clId="{2CB12943-F1D3-47D7-86DF-022F933089AF}" dt="2025-02-07T20:50:38.502" v="810" actId="14100"/>
          <ac:picMkLst>
            <pc:docMk/>
            <pc:sldMk cId="2190468542" sldId="630"/>
            <ac:picMk id="14" creationId="{042B9C05-A9A6-8305-1C0B-E5AABB343F21}"/>
          </ac:picMkLst>
        </pc:picChg>
      </pc:sldChg>
      <pc:sldChg chg="modSp mod">
        <pc:chgData name="Burnett, Carl M" userId="396d1247-df83-4d28-bee2-e66279f856eb" providerId="ADAL" clId="{2CB12943-F1D3-47D7-86DF-022F933089AF}" dt="2025-02-07T20:53:36.742" v="860" actId="2711"/>
        <pc:sldMkLst>
          <pc:docMk/>
          <pc:sldMk cId="2775346521" sldId="632"/>
        </pc:sldMkLst>
        <pc:spChg chg="mod">
          <ac:chgData name="Burnett, Carl M" userId="396d1247-df83-4d28-bee2-e66279f856eb" providerId="ADAL" clId="{2CB12943-F1D3-47D7-86DF-022F933089AF}" dt="2025-02-07T20:53:15.460" v="851" actId="1076"/>
          <ac:spMkLst>
            <pc:docMk/>
            <pc:sldMk cId="2775346521" sldId="632"/>
            <ac:spMk id="2" creationId="{DFDC5C24-865C-C08B-6FD7-7F1C5D9F9663}"/>
          </ac:spMkLst>
        </pc:spChg>
        <pc:spChg chg="mod">
          <ac:chgData name="Burnett, Carl M" userId="396d1247-df83-4d28-bee2-e66279f856eb" providerId="ADAL" clId="{2CB12943-F1D3-47D7-86DF-022F933089AF}" dt="2025-02-07T20:53:36.742" v="860" actId="2711"/>
          <ac:spMkLst>
            <pc:docMk/>
            <pc:sldMk cId="2775346521" sldId="632"/>
            <ac:spMk id="12" creationId="{E1D9E965-B86C-4415-B7CA-9D889A5917DF}"/>
          </ac:spMkLst>
        </pc:spChg>
        <pc:picChg chg="mod">
          <ac:chgData name="Burnett, Carl M" userId="396d1247-df83-4d28-bee2-e66279f856eb" providerId="ADAL" clId="{2CB12943-F1D3-47D7-86DF-022F933089AF}" dt="2025-02-07T20:53:11.869" v="850" actId="1076"/>
          <ac:picMkLst>
            <pc:docMk/>
            <pc:sldMk cId="2775346521" sldId="632"/>
            <ac:picMk id="3" creationId="{67FFE7F7-9CE3-45C7-B9AE-47DEB73571E4}"/>
          </ac:picMkLst>
        </pc:picChg>
        <pc:picChg chg="mod">
          <ac:chgData name="Burnett, Carl M" userId="396d1247-df83-4d28-bee2-e66279f856eb" providerId="ADAL" clId="{2CB12943-F1D3-47D7-86DF-022F933089AF}" dt="2025-02-07T20:53:03.957" v="848" actId="1076"/>
          <ac:picMkLst>
            <pc:docMk/>
            <pc:sldMk cId="2775346521" sldId="632"/>
            <ac:picMk id="5" creationId="{C18E29F4-0A50-426D-A94F-9CCDCF85D799}"/>
          </ac:picMkLst>
        </pc:picChg>
      </pc:sldChg>
      <pc:sldChg chg="modSp mod">
        <pc:chgData name="Burnett, Carl M" userId="396d1247-df83-4d28-bee2-e66279f856eb" providerId="ADAL" clId="{2CB12943-F1D3-47D7-86DF-022F933089AF}" dt="2025-02-07T20:27:30.694" v="699" actId="1076"/>
        <pc:sldMkLst>
          <pc:docMk/>
          <pc:sldMk cId="1122053680" sldId="633"/>
        </pc:sldMkLst>
        <pc:spChg chg="mod">
          <ac:chgData name="Burnett, Carl M" userId="396d1247-df83-4d28-bee2-e66279f856eb" providerId="ADAL" clId="{2CB12943-F1D3-47D7-86DF-022F933089AF}" dt="2025-02-07T20:27:28.414" v="698" actId="1076"/>
          <ac:spMkLst>
            <pc:docMk/>
            <pc:sldMk cId="1122053680" sldId="633"/>
            <ac:spMk id="7" creationId="{67083EA0-C17F-4F62-9510-485EC5986A71}"/>
          </ac:spMkLst>
        </pc:spChg>
        <pc:spChg chg="mod">
          <ac:chgData name="Burnett, Carl M" userId="396d1247-df83-4d28-bee2-e66279f856eb" providerId="ADAL" clId="{2CB12943-F1D3-47D7-86DF-022F933089AF}" dt="2025-02-07T20:27:30.694" v="699" actId="1076"/>
          <ac:spMkLst>
            <pc:docMk/>
            <pc:sldMk cId="1122053680" sldId="633"/>
            <ac:spMk id="8" creationId="{DF13709E-78AE-48D7-916E-38130312800D}"/>
          </ac:spMkLst>
        </pc:spChg>
      </pc:sldChg>
      <pc:sldChg chg="delSp modSp mod">
        <pc:chgData name="Burnett, Carl M" userId="396d1247-df83-4d28-bee2-e66279f856eb" providerId="ADAL" clId="{2CB12943-F1D3-47D7-86DF-022F933089AF}" dt="2025-02-07T20:49:32.213" v="798" actId="14100"/>
        <pc:sldMkLst>
          <pc:docMk/>
          <pc:sldMk cId="407335353" sldId="634"/>
        </pc:sldMkLst>
        <pc:spChg chg="mod">
          <ac:chgData name="Burnett, Carl M" userId="396d1247-df83-4d28-bee2-e66279f856eb" providerId="ADAL" clId="{2CB12943-F1D3-47D7-86DF-022F933089AF}" dt="2025-02-07T20:49:09.186" v="790" actId="14100"/>
          <ac:spMkLst>
            <pc:docMk/>
            <pc:sldMk cId="407335353" sldId="634"/>
            <ac:spMk id="7" creationId="{893CA72E-EA4A-48A9-A244-D6F3082D7696}"/>
          </ac:spMkLst>
        </pc:spChg>
        <pc:spChg chg="mod">
          <ac:chgData name="Burnett, Carl M" userId="396d1247-df83-4d28-bee2-e66279f856eb" providerId="ADAL" clId="{2CB12943-F1D3-47D7-86DF-022F933089AF}" dt="2025-02-07T20:49:01.109" v="787" actId="1076"/>
          <ac:spMkLst>
            <pc:docMk/>
            <pc:sldMk cId="407335353" sldId="634"/>
            <ac:spMk id="8" creationId="{AB08C600-F89E-46FF-A7E2-EE6CDEDCBC0D}"/>
          </ac:spMkLst>
        </pc:spChg>
        <pc:spChg chg="mod">
          <ac:chgData name="Burnett, Carl M" userId="396d1247-df83-4d28-bee2-e66279f856eb" providerId="ADAL" clId="{2CB12943-F1D3-47D7-86DF-022F933089AF}" dt="2025-02-07T20:48:55.777" v="785" actId="14100"/>
          <ac:spMkLst>
            <pc:docMk/>
            <pc:sldMk cId="407335353" sldId="634"/>
            <ac:spMk id="9" creationId="{B2BFA5A1-8B6A-45A9-9EEA-C87B78A51D20}"/>
          </ac:spMkLst>
        </pc:spChg>
        <pc:spChg chg="mod">
          <ac:chgData name="Burnett, Carl M" userId="396d1247-df83-4d28-bee2-e66279f856eb" providerId="ADAL" clId="{2CB12943-F1D3-47D7-86DF-022F933089AF}" dt="2025-02-07T20:48:50.960" v="784" actId="1076"/>
          <ac:spMkLst>
            <pc:docMk/>
            <pc:sldMk cId="407335353" sldId="634"/>
            <ac:spMk id="10" creationId="{5513B5FA-55A6-4952-84F6-50393200C632}"/>
          </ac:spMkLst>
        </pc:spChg>
        <pc:spChg chg="mod">
          <ac:chgData name="Burnett, Carl M" userId="396d1247-df83-4d28-bee2-e66279f856eb" providerId="ADAL" clId="{2CB12943-F1D3-47D7-86DF-022F933089AF}" dt="2025-02-07T20:49:32.213" v="798" actId="14100"/>
          <ac:spMkLst>
            <pc:docMk/>
            <pc:sldMk cId="407335353" sldId="634"/>
            <ac:spMk id="12" creationId="{E1D9E965-B86C-4415-B7CA-9D889A5917DF}"/>
          </ac:spMkLst>
        </pc:spChg>
        <pc:picChg chg="mod">
          <ac:chgData name="Burnett, Carl M" userId="396d1247-df83-4d28-bee2-e66279f856eb" providerId="ADAL" clId="{2CB12943-F1D3-47D7-86DF-022F933089AF}" dt="2025-02-07T20:49:05.596" v="789" actId="1076"/>
          <ac:picMkLst>
            <pc:docMk/>
            <pc:sldMk cId="407335353" sldId="634"/>
            <ac:picMk id="4" creationId="{B9C4DFFF-D68F-4D30-AEA4-7C43C567D84C}"/>
          </ac:picMkLst>
        </pc:picChg>
      </pc:sldChg>
      <pc:sldChg chg="modSp mod">
        <pc:chgData name="Burnett, Carl M" userId="396d1247-df83-4d28-bee2-e66279f856eb" providerId="ADAL" clId="{2CB12943-F1D3-47D7-86DF-022F933089AF}" dt="2025-02-07T20:50:03.350" v="804" actId="14100"/>
        <pc:sldMkLst>
          <pc:docMk/>
          <pc:sldMk cId="122271737" sldId="635"/>
        </pc:sldMkLst>
        <pc:spChg chg="mod">
          <ac:chgData name="Burnett, Carl M" userId="396d1247-df83-4d28-bee2-e66279f856eb" providerId="ADAL" clId="{2CB12943-F1D3-47D7-86DF-022F933089AF}" dt="2025-02-07T20:49:53.527" v="801" actId="1076"/>
          <ac:spMkLst>
            <pc:docMk/>
            <pc:sldMk cId="122271737" sldId="635"/>
            <ac:spMk id="8" creationId="{AB08C600-F89E-46FF-A7E2-EE6CDEDCBC0D}"/>
          </ac:spMkLst>
        </pc:spChg>
        <pc:spChg chg="mod">
          <ac:chgData name="Burnett, Carl M" userId="396d1247-df83-4d28-bee2-e66279f856eb" providerId="ADAL" clId="{2CB12943-F1D3-47D7-86DF-022F933089AF}" dt="2025-02-07T20:50:03.350" v="804" actId="14100"/>
          <ac:spMkLst>
            <pc:docMk/>
            <pc:sldMk cId="122271737" sldId="635"/>
            <ac:spMk id="12" creationId="{E1D9E965-B86C-4415-B7CA-9D889A5917DF}"/>
          </ac:spMkLst>
        </pc:spChg>
        <pc:picChg chg="mod">
          <ac:chgData name="Burnett, Carl M" userId="396d1247-df83-4d28-bee2-e66279f856eb" providerId="ADAL" clId="{2CB12943-F1D3-47D7-86DF-022F933089AF}" dt="2025-02-07T20:49:41.947" v="799" actId="1076"/>
          <ac:picMkLst>
            <pc:docMk/>
            <pc:sldMk cId="122271737" sldId="635"/>
            <ac:picMk id="2" creationId="{6417E0C7-4AF5-4B22-9170-C1D68238DAB2}"/>
          </ac:picMkLst>
        </pc:picChg>
      </pc:sldChg>
      <pc:sldChg chg="modSp del mod">
        <pc:chgData name="Burnett, Carl M" userId="396d1247-df83-4d28-bee2-e66279f856eb" providerId="ADAL" clId="{2CB12943-F1D3-47D7-86DF-022F933089AF}" dt="2025-02-07T20:50:28.372" v="808" actId="47"/>
        <pc:sldMkLst>
          <pc:docMk/>
          <pc:sldMk cId="2576508716" sldId="636"/>
        </pc:sldMkLst>
      </pc:sldChg>
      <pc:sldChg chg="modSp mod">
        <pc:chgData name="Burnett, Carl M" userId="396d1247-df83-4d28-bee2-e66279f856eb" providerId="ADAL" clId="{2CB12943-F1D3-47D7-86DF-022F933089AF}" dt="2025-02-05T18:19:19.679" v="498" actId="207"/>
        <pc:sldMkLst>
          <pc:docMk/>
          <pc:sldMk cId="304304587" sldId="637"/>
        </pc:sldMkLst>
        <pc:spChg chg="mod">
          <ac:chgData name="Burnett, Carl M" userId="396d1247-df83-4d28-bee2-e66279f856eb" providerId="ADAL" clId="{2CB12943-F1D3-47D7-86DF-022F933089AF}" dt="2025-02-05T18:19:19.679" v="498" actId="207"/>
          <ac:spMkLst>
            <pc:docMk/>
            <pc:sldMk cId="304304587" sldId="637"/>
            <ac:spMk id="9" creationId="{0B37FB8A-CED6-42ED-A16A-71EEDC8D9CB1}"/>
          </ac:spMkLst>
        </pc:spChg>
        <pc:spChg chg="mod">
          <ac:chgData name="Burnett, Carl M" userId="396d1247-df83-4d28-bee2-e66279f856eb" providerId="ADAL" clId="{2CB12943-F1D3-47D7-86DF-022F933089AF}" dt="2025-02-05T18:18:52.845" v="491" actId="14100"/>
          <ac:spMkLst>
            <pc:docMk/>
            <pc:sldMk cId="304304587" sldId="637"/>
            <ac:spMk id="11" creationId="{3BDB6BB7-C5B0-435B-8DB2-F6EFF570E322}"/>
          </ac:spMkLst>
        </pc:spChg>
        <pc:spChg chg="mod">
          <ac:chgData name="Burnett, Carl M" userId="396d1247-df83-4d28-bee2-e66279f856eb" providerId="ADAL" clId="{2CB12943-F1D3-47D7-86DF-022F933089AF}" dt="2025-02-05T18:18:44.437" v="488" actId="1076"/>
          <ac:spMkLst>
            <pc:docMk/>
            <pc:sldMk cId="304304587" sldId="637"/>
            <ac:spMk id="12" creationId="{E35EEC25-BA5A-4D94-A7B6-58E959F10C9D}"/>
          </ac:spMkLst>
        </pc:spChg>
        <pc:spChg chg="mod">
          <ac:chgData name="Burnett, Carl M" userId="396d1247-df83-4d28-bee2-e66279f856eb" providerId="ADAL" clId="{2CB12943-F1D3-47D7-86DF-022F933089AF}" dt="2025-02-05T18:18:47.910" v="489" actId="1076"/>
          <ac:spMkLst>
            <pc:docMk/>
            <pc:sldMk cId="304304587" sldId="637"/>
            <ac:spMk id="15" creationId="{984A3F80-712D-483C-8F73-2642DE863DEC}"/>
          </ac:spMkLst>
        </pc:spChg>
        <pc:picChg chg="mod">
          <ac:chgData name="Burnett, Carl M" userId="396d1247-df83-4d28-bee2-e66279f856eb" providerId="ADAL" clId="{2CB12943-F1D3-47D7-86DF-022F933089AF}" dt="2025-02-05T18:18:39.079" v="487" actId="14100"/>
          <ac:picMkLst>
            <pc:docMk/>
            <pc:sldMk cId="304304587" sldId="637"/>
            <ac:picMk id="3" creationId="{9108E6F0-3389-4F6E-B6E2-3C90B667787A}"/>
          </ac:picMkLst>
        </pc:picChg>
      </pc:sldChg>
      <pc:sldChg chg="modSp mod">
        <pc:chgData name="Burnett, Carl M" userId="396d1247-df83-4d28-bee2-e66279f856eb" providerId="ADAL" clId="{2CB12943-F1D3-47D7-86DF-022F933089AF}" dt="2025-02-07T20:16:29.802" v="548" actId="1076"/>
        <pc:sldMkLst>
          <pc:docMk/>
          <pc:sldMk cId="765066433" sldId="638"/>
        </pc:sldMkLst>
        <pc:spChg chg="mod">
          <ac:chgData name="Burnett, Carl M" userId="396d1247-df83-4d28-bee2-e66279f856eb" providerId="ADAL" clId="{2CB12943-F1D3-47D7-86DF-022F933089AF}" dt="2025-02-07T20:16:29.802" v="548" actId="1076"/>
          <ac:spMkLst>
            <pc:docMk/>
            <pc:sldMk cId="765066433" sldId="638"/>
            <ac:spMk id="9" creationId="{0B37FB8A-CED6-42ED-A16A-71EEDC8D9CB1}"/>
          </ac:spMkLst>
        </pc:spChg>
        <pc:spChg chg="mod">
          <ac:chgData name="Burnett, Carl M" userId="396d1247-df83-4d28-bee2-e66279f856eb" providerId="ADAL" clId="{2CB12943-F1D3-47D7-86DF-022F933089AF}" dt="2025-02-07T20:15:17.221" v="535" actId="1076"/>
          <ac:spMkLst>
            <pc:docMk/>
            <pc:sldMk cId="765066433" sldId="638"/>
            <ac:spMk id="14" creationId="{F5737E6D-7DAA-4510-A07B-530D05D3EB72}"/>
          </ac:spMkLst>
        </pc:spChg>
        <pc:picChg chg="mod">
          <ac:chgData name="Burnett, Carl M" userId="396d1247-df83-4d28-bee2-e66279f856eb" providerId="ADAL" clId="{2CB12943-F1D3-47D7-86DF-022F933089AF}" dt="2025-02-07T20:15:14.118" v="534" actId="14100"/>
          <ac:picMkLst>
            <pc:docMk/>
            <pc:sldMk cId="765066433" sldId="638"/>
            <ac:picMk id="5" creationId="{7C8B3A2E-B9EB-434A-A06E-99197BD21FAC}"/>
          </ac:picMkLst>
        </pc:picChg>
      </pc:sldChg>
      <pc:sldChg chg="addSp delSp modSp mod">
        <pc:chgData name="Burnett, Carl M" userId="396d1247-df83-4d28-bee2-e66279f856eb" providerId="ADAL" clId="{2CB12943-F1D3-47D7-86DF-022F933089AF}" dt="2025-02-07T20:16:40.822" v="550" actId="478"/>
        <pc:sldMkLst>
          <pc:docMk/>
          <pc:sldMk cId="3462664433" sldId="639"/>
        </pc:sldMkLst>
        <pc:spChg chg="add mod">
          <ac:chgData name="Burnett, Carl M" userId="396d1247-df83-4d28-bee2-e66279f856eb" providerId="ADAL" clId="{2CB12943-F1D3-47D7-86DF-022F933089AF}" dt="2025-02-07T20:16:37.190" v="549"/>
          <ac:spMkLst>
            <pc:docMk/>
            <pc:sldMk cId="3462664433" sldId="639"/>
            <ac:spMk id="6" creationId="{450406B4-176A-CC5C-D92F-AB8A499287A9}"/>
          </ac:spMkLst>
        </pc:spChg>
      </pc:sldChg>
      <pc:sldChg chg="delSp modSp mod">
        <pc:chgData name="Burnett, Carl M" userId="396d1247-df83-4d28-bee2-e66279f856eb" providerId="ADAL" clId="{2CB12943-F1D3-47D7-86DF-022F933089AF}" dt="2025-02-07T20:30:35.703" v="727" actId="478"/>
        <pc:sldMkLst>
          <pc:docMk/>
          <pc:sldMk cId="498667894" sldId="640"/>
        </pc:sldMkLst>
        <pc:spChg chg="mod">
          <ac:chgData name="Burnett, Carl M" userId="396d1247-df83-4d28-bee2-e66279f856eb" providerId="ADAL" clId="{2CB12943-F1D3-47D7-86DF-022F933089AF}" dt="2025-02-07T20:29:38.120" v="726" actId="14100"/>
          <ac:spMkLst>
            <pc:docMk/>
            <pc:sldMk cId="498667894" sldId="640"/>
            <ac:spMk id="12" creationId="{E1D9E965-B86C-4415-B7CA-9D889A5917DF}"/>
          </ac:spMkLst>
        </pc:spChg>
        <pc:spChg chg="mod">
          <ac:chgData name="Burnett, Carl M" userId="396d1247-df83-4d28-bee2-e66279f856eb" providerId="ADAL" clId="{2CB12943-F1D3-47D7-86DF-022F933089AF}" dt="2025-02-07T20:29:27.228" v="724" actId="14100"/>
          <ac:spMkLst>
            <pc:docMk/>
            <pc:sldMk cId="498667894" sldId="640"/>
            <ac:spMk id="13" creationId="{18106956-814A-4E63-913B-0EB8A68728D8}"/>
          </ac:spMkLst>
        </pc:spChg>
        <pc:spChg chg="mod">
          <ac:chgData name="Burnett, Carl M" userId="396d1247-df83-4d28-bee2-e66279f856eb" providerId="ADAL" clId="{2CB12943-F1D3-47D7-86DF-022F933089AF}" dt="2025-02-07T20:29:16.927" v="722" actId="1076"/>
          <ac:spMkLst>
            <pc:docMk/>
            <pc:sldMk cId="498667894" sldId="640"/>
            <ac:spMk id="14" creationId="{3BB9F848-F3FF-4500-91C7-33523548AAAD}"/>
          </ac:spMkLst>
        </pc:spChg>
        <pc:spChg chg="mod">
          <ac:chgData name="Burnett, Carl M" userId="396d1247-df83-4d28-bee2-e66279f856eb" providerId="ADAL" clId="{2CB12943-F1D3-47D7-86DF-022F933089AF}" dt="2025-02-07T20:29:03.190" v="720" actId="14100"/>
          <ac:spMkLst>
            <pc:docMk/>
            <pc:sldMk cId="498667894" sldId="640"/>
            <ac:spMk id="15" creationId="{4E3B2D43-1348-4524-9C84-08F8D707B26F}"/>
          </ac:spMkLst>
        </pc:spChg>
        <pc:spChg chg="mod">
          <ac:chgData name="Burnett, Carl M" userId="396d1247-df83-4d28-bee2-e66279f856eb" providerId="ADAL" clId="{2CB12943-F1D3-47D7-86DF-022F933089AF}" dt="2025-02-07T20:28:52.276" v="718" actId="1076"/>
          <ac:spMkLst>
            <pc:docMk/>
            <pc:sldMk cId="498667894" sldId="640"/>
            <ac:spMk id="16" creationId="{3F26461C-6183-4619-B5EA-7185C06C9CD1}"/>
          </ac:spMkLst>
        </pc:spChg>
        <pc:picChg chg="mod">
          <ac:chgData name="Burnett, Carl M" userId="396d1247-df83-4d28-bee2-e66279f856eb" providerId="ADAL" clId="{2CB12943-F1D3-47D7-86DF-022F933089AF}" dt="2025-02-07T20:28:49.332" v="717" actId="1076"/>
          <ac:picMkLst>
            <pc:docMk/>
            <pc:sldMk cId="498667894" sldId="640"/>
            <ac:picMk id="11" creationId="{D8E5944F-1753-416B-9EC2-496B49F76DAC}"/>
          </ac:picMkLst>
        </pc:picChg>
      </pc:sldChg>
      <pc:sldChg chg="modSp mod">
        <pc:chgData name="Burnett, Carl M" userId="396d1247-df83-4d28-bee2-e66279f856eb" providerId="ADAL" clId="{2CB12943-F1D3-47D7-86DF-022F933089AF}" dt="2025-02-07T20:46:13.573" v="738" actId="1076"/>
        <pc:sldMkLst>
          <pc:docMk/>
          <pc:sldMk cId="2532462954" sldId="641"/>
        </pc:sldMkLst>
        <pc:spChg chg="mod">
          <ac:chgData name="Burnett, Carl M" userId="396d1247-df83-4d28-bee2-e66279f856eb" providerId="ADAL" clId="{2CB12943-F1D3-47D7-86DF-022F933089AF}" dt="2025-02-07T20:45:56.517" v="733" actId="14100"/>
          <ac:spMkLst>
            <pc:docMk/>
            <pc:sldMk cId="2532462954" sldId="641"/>
            <ac:spMk id="10" creationId="{ED559EFF-1A7F-4820-86E7-EFE62D9720DD}"/>
          </ac:spMkLst>
        </pc:spChg>
        <pc:spChg chg="mod">
          <ac:chgData name="Burnett, Carl M" userId="396d1247-df83-4d28-bee2-e66279f856eb" providerId="ADAL" clId="{2CB12943-F1D3-47D7-86DF-022F933089AF}" dt="2025-02-07T20:46:13.573" v="738" actId="1076"/>
          <ac:spMkLst>
            <pc:docMk/>
            <pc:sldMk cId="2532462954" sldId="641"/>
            <ac:spMk id="12" creationId="{E1D9E965-B86C-4415-B7CA-9D889A5917DF}"/>
          </ac:spMkLst>
        </pc:spChg>
        <pc:spChg chg="mod">
          <ac:chgData name="Burnett, Carl M" userId="396d1247-df83-4d28-bee2-e66279f856eb" providerId="ADAL" clId="{2CB12943-F1D3-47D7-86DF-022F933089AF}" dt="2025-02-07T20:45:49.902" v="731" actId="1076"/>
          <ac:spMkLst>
            <pc:docMk/>
            <pc:sldMk cId="2532462954" sldId="641"/>
            <ac:spMk id="17" creationId="{3E794E4A-39E8-4F1E-B5D9-9FE221408DB0}"/>
          </ac:spMkLst>
        </pc:spChg>
        <pc:spChg chg="mod">
          <ac:chgData name="Burnett, Carl M" userId="396d1247-df83-4d28-bee2-e66279f856eb" providerId="ADAL" clId="{2CB12943-F1D3-47D7-86DF-022F933089AF}" dt="2025-02-07T20:46:02.663" v="735" actId="1076"/>
          <ac:spMkLst>
            <pc:docMk/>
            <pc:sldMk cId="2532462954" sldId="641"/>
            <ac:spMk id="18" creationId="{89322FF5-82F1-4103-8110-4CB0A6E3D5D5}"/>
          </ac:spMkLst>
        </pc:spChg>
        <pc:spChg chg="mod">
          <ac:chgData name="Burnett, Carl M" userId="396d1247-df83-4d28-bee2-e66279f856eb" providerId="ADAL" clId="{2CB12943-F1D3-47D7-86DF-022F933089AF}" dt="2025-02-07T20:46:05.474" v="736" actId="1076"/>
          <ac:spMkLst>
            <pc:docMk/>
            <pc:sldMk cId="2532462954" sldId="641"/>
            <ac:spMk id="19" creationId="{CA42FAA0-E4BD-4180-B7AC-D326E394C3E6}"/>
          </ac:spMkLst>
        </pc:spChg>
        <pc:picChg chg="mod">
          <ac:chgData name="Burnett, Carl M" userId="396d1247-df83-4d28-bee2-e66279f856eb" providerId="ADAL" clId="{2CB12943-F1D3-47D7-86DF-022F933089AF}" dt="2025-02-07T20:45:46.813" v="730" actId="14100"/>
          <ac:picMkLst>
            <pc:docMk/>
            <pc:sldMk cId="2532462954" sldId="641"/>
            <ac:picMk id="2" creationId="{BE781CC2-9983-49CA-8DE8-17024428F31A}"/>
          </ac:picMkLst>
        </pc:picChg>
        <pc:picChg chg="mod">
          <ac:chgData name="Burnett, Carl M" userId="396d1247-df83-4d28-bee2-e66279f856eb" providerId="ADAL" clId="{2CB12943-F1D3-47D7-86DF-022F933089AF}" dt="2025-02-07T20:46:00.080" v="734" actId="1076"/>
          <ac:picMkLst>
            <pc:docMk/>
            <pc:sldMk cId="2532462954" sldId="641"/>
            <ac:picMk id="3" creationId="{2B5A7270-1D2C-44E6-8249-B95216A18E94}"/>
          </ac:picMkLst>
        </pc:picChg>
      </pc:sldChg>
      <pc:sldChg chg="modSp mod">
        <pc:chgData name="Burnett, Carl M" userId="396d1247-df83-4d28-bee2-e66279f856eb" providerId="ADAL" clId="{2CB12943-F1D3-47D7-86DF-022F933089AF}" dt="2025-02-07T20:46:31.765" v="740" actId="1076"/>
        <pc:sldMkLst>
          <pc:docMk/>
          <pc:sldMk cId="2826265023" sldId="642"/>
        </pc:sldMkLst>
        <pc:spChg chg="mod">
          <ac:chgData name="Burnett, Carl M" userId="396d1247-df83-4d28-bee2-e66279f856eb" providerId="ADAL" clId="{2CB12943-F1D3-47D7-86DF-022F933089AF}" dt="2025-02-07T20:46:31.765" v="740" actId="1076"/>
          <ac:spMkLst>
            <pc:docMk/>
            <pc:sldMk cId="2826265023" sldId="642"/>
            <ac:spMk id="12" creationId="{E1D9E965-B86C-4415-B7CA-9D889A5917DF}"/>
          </ac:spMkLst>
        </pc:spChg>
      </pc:sldChg>
      <pc:sldChg chg="modSp mod">
        <pc:chgData name="Burnett, Carl M" userId="396d1247-df83-4d28-bee2-e66279f856eb" providerId="ADAL" clId="{2CB12943-F1D3-47D7-86DF-022F933089AF}" dt="2025-02-07T20:46:52.349" v="746" actId="1076"/>
        <pc:sldMkLst>
          <pc:docMk/>
          <pc:sldMk cId="3917320951" sldId="643"/>
        </pc:sldMkLst>
        <pc:spChg chg="mod">
          <ac:chgData name="Burnett, Carl M" userId="396d1247-df83-4d28-bee2-e66279f856eb" providerId="ADAL" clId="{2CB12943-F1D3-47D7-86DF-022F933089AF}" dt="2025-02-07T20:46:52.349" v="746" actId="1076"/>
          <ac:spMkLst>
            <pc:docMk/>
            <pc:sldMk cId="3917320951" sldId="643"/>
            <ac:spMk id="12" creationId="{E1D9E965-B86C-4415-B7CA-9D889A5917DF}"/>
          </ac:spMkLst>
        </pc:spChg>
        <pc:grpChg chg="mod">
          <ac:chgData name="Burnett, Carl M" userId="396d1247-df83-4d28-bee2-e66279f856eb" providerId="ADAL" clId="{2CB12943-F1D3-47D7-86DF-022F933089AF}" dt="2025-02-07T20:46:42.765" v="743" actId="14100"/>
          <ac:grpSpMkLst>
            <pc:docMk/>
            <pc:sldMk cId="3917320951" sldId="643"/>
            <ac:grpSpMk id="7" creationId="{43450E00-43D3-437A-96FB-FD3BB5808D53}"/>
          </ac:grpSpMkLst>
        </pc:grpChg>
      </pc:sldChg>
      <pc:sldChg chg="modSp mod">
        <pc:chgData name="Burnett, Carl M" userId="396d1247-df83-4d28-bee2-e66279f856eb" providerId="ADAL" clId="{2CB12943-F1D3-47D7-86DF-022F933089AF}" dt="2025-02-07T20:52:53.687" v="845" actId="207"/>
        <pc:sldMkLst>
          <pc:docMk/>
          <pc:sldMk cId="2055041921" sldId="644"/>
        </pc:sldMkLst>
        <pc:spChg chg="mod">
          <ac:chgData name="Burnett, Carl M" userId="396d1247-df83-4d28-bee2-e66279f856eb" providerId="ADAL" clId="{2CB12943-F1D3-47D7-86DF-022F933089AF}" dt="2025-02-07T20:52:53.687" v="845" actId="207"/>
          <ac:spMkLst>
            <pc:docMk/>
            <pc:sldMk cId="2055041921" sldId="644"/>
            <ac:spMk id="12" creationId="{E1D9E965-B86C-4415-B7CA-9D889A5917DF}"/>
          </ac:spMkLst>
        </pc:spChg>
        <pc:picChg chg="mod">
          <ac:chgData name="Burnett, Carl M" userId="396d1247-df83-4d28-bee2-e66279f856eb" providerId="ADAL" clId="{2CB12943-F1D3-47D7-86DF-022F933089AF}" dt="2025-02-07T20:52:35.783" v="840" actId="1076"/>
          <ac:picMkLst>
            <pc:docMk/>
            <pc:sldMk cId="2055041921" sldId="644"/>
            <ac:picMk id="14" creationId="{16CB2C72-FA27-DE7E-A88B-A8F19722A1A3}"/>
          </ac:picMkLst>
        </pc:picChg>
      </pc:sldChg>
      <pc:sldChg chg="modSp mod">
        <pc:chgData name="Burnett, Carl M" userId="396d1247-df83-4d28-bee2-e66279f856eb" providerId="ADAL" clId="{2CB12943-F1D3-47D7-86DF-022F933089AF}" dt="2025-02-07T20:27:20.594" v="697" actId="27636"/>
        <pc:sldMkLst>
          <pc:docMk/>
          <pc:sldMk cId="1595892017" sldId="645"/>
        </pc:sldMkLst>
        <pc:spChg chg="mod">
          <ac:chgData name="Burnett, Carl M" userId="396d1247-df83-4d28-bee2-e66279f856eb" providerId="ADAL" clId="{2CB12943-F1D3-47D7-86DF-022F933089AF}" dt="2025-02-07T20:27:20.594" v="697" actId="27636"/>
          <ac:spMkLst>
            <pc:docMk/>
            <pc:sldMk cId="1595892017" sldId="645"/>
            <ac:spMk id="7" creationId="{C67631DF-436F-4FEA-99BA-786D3DB7CAA0}"/>
          </ac:spMkLst>
        </pc:spChg>
        <pc:spChg chg="mod">
          <ac:chgData name="Burnett, Carl M" userId="396d1247-df83-4d28-bee2-e66279f856eb" providerId="ADAL" clId="{2CB12943-F1D3-47D7-86DF-022F933089AF}" dt="2025-02-07T20:26:55.813" v="687" actId="1076"/>
          <ac:spMkLst>
            <pc:docMk/>
            <pc:sldMk cId="1595892017" sldId="645"/>
            <ac:spMk id="11" creationId="{ADD2FFE9-88D8-4B2A-962E-D3E7F548ED70}"/>
          </ac:spMkLst>
        </pc:spChg>
      </pc:sldChg>
      <pc:sldChg chg="modSp mod">
        <pc:chgData name="Burnett, Carl M" userId="396d1247-df83-4d28-bee2-e66279f856eb" providerId="ADAL" clId="{2CB12943-F1D3-47D7-86DF-022F933089AF}" dt="2025-02-07T20:52:17.309" v="837" actId="1076"/>
        <pc:sldMkLst>
          <pc:docMk/>
          <pc:sldMk cId="2393232018" sldId="646"/>
        </pc:sldMkLst>
        <pc:spChg chg="mod">
          <ac:chgData name="Burnett, Carl M" userId="396d1247-df83-4d28-bee2-e66279f856eb" providerId="ADAL" clId="{2CB12943-F1D3-47D7-86DF-022F933089AF}" dt="2025-02-07T20:52:17.309" v="837" actId="1076"/>
          <ac:spMkLst>
            <pc:docMk/>
            <pc:sldMk cId="2393232018" sldId="646"/>
            <ac:spMk id="12" creationId="{E1D9E965-B86C-4415-B7CA-9D889A5917DF}"/>
          </ac:spMkLst>
        </pc:spChg>
        <pc:picChg chg="mod">
          <ac:chgData name="Burnett, Carl M" userId="396d1247-df83-4d28-bee2-e66279f856eb" providerId="ADAL" clId="{2CB12943-F1D3-47D7-86DF-022F933089AF}" dt="2025-02-07T20:51:44.878" v="829" actId="1076"/>
          <ac:picMkLst>
            <pc:docMk/>
            <pc:sldMk cId="2393232018" sldId="646"/>
            <ac:picMk id="2" creationId="{EB215B34-472E-435F-A93D-9DC5076E5D6A}"/>
          </ac:picMkLst>
        </pc:picChg>
        <pc:picChg chg="mod">
          <ac:chgData name="Burnett, Carl M" userId="396d1247-df83-4d28-bee2-e66279f856eb" providerId="ADAL" clId="{2CB12943-F1D3-47D7-86DF-022F933089AF}" dt="2025-02-07T20:51:48.549" v="830" actId="1076"/>
          <ac:picMkLst>
            <pc:docMk/>
            <pc:sldMk cId="2393232018" sldId="646"/>
            <ac:picMk id="4" creationId="{F52643B2-BCF9-4696-B2EE-7E7E46287A5F}"/>
          </ac:picMkLst>
        </pc:picChg>
        <pc:picChg chg="mod">
          <ac:chgData name="Burnett, Carl M" userId="396d1247-df83-4d28-bee2-e66279f856eb" providerId="ADAL" clId="{2CB12943-F1D3-47D7-86DF-022F933089AF}" dt="2025-02-07T20:51:56.221" v="832" actId="1076"/>
          <ac:picMkLst>
            <pc:docMk/>
            <pc:sldMk cId="2393232018" sldId="646"/>
            <ac:picMk id="7" creationId="{90ADB32D-DD51-44E3-BE86-B5E4CDC26C61}"/>
          </ac:picMkLst>
        </pc:picChg>
        <pc:cxnChg chg="mod">
          <ac:chgData name="Burnett, Carl M" userId="396d1247-df83-4d28-bee2-e66279f856eb" providerId="ADAL" clId="{2CB12943-F1D3-47D7-86DF-022F933089AF}" dt="2025-02-07T20:51:52.598" v="831" actId="14100"/>
          <ac:cxnSpMkLst>
            <pc:docMk/>
            <pc:sldMk cId="2393232018" sldId="646"/>
            <ac:cxnSpMk id="8" creationId="{30A46190-5D62-4721-9B51-CC74C9156D12}"/>
          </ac:cxnSpMkLst>
        </pc:cxnChg>
        <pc:cxnChg chg="mod">
          <ac:chgData name="Burnett, Carl M" userId="396d1247-df83-4d28-bee2-e66279f856eb" providerId="ADAL" clId="{2CB12943-F1D3-47D7-86DF-022F933089AF}" dt="2025-02-07T20:52:01.445" v="833" actId="14100"/>
          <ac:cxnSpMkLst>
            <pc:docMk/>
            <pc:sldMk cId="2393232018" sldId="646"/>
            <ac:cxnSpMk id="13" creationId="{FC11C885-59D5-47AB-859B-EED5325A1FA6}"/>
          </ac:cxnSpMkLst>
        </pc:cxnChg>
      </pc:sldChg>
      <pc:sldChg chg="modSp mod">
        <pc:chgData name="Burnett, Carl M" userId="396d1247-df83-4d28-bee2-e66279f856eb" providerId="ADAL" clId="{2CB12943-F1D3-47D7-86DF-022F933089AF}" dt="2025-02-07T20:27:59.381" v="707" actId="1076"/>
        <pc:sldMkLst>
          <pc:docMk/>
          <pc:sldMk cId="21410076" sldId="649"/>
        </pc:sldMkLst>
        <pc:spChg chg="mod">
          <ac:chgData name="Burnett, Carl M" userId="396d1247-df83-4d28-bee2-e66279f856eb" providerId="ADAL" clId="{2CB12943-F1D3-47D7-86DF-022F933089AF}" dt="2025-02-07T20:27:59.381" v="707" actId="1076"/>
          <ac:spMkLst>
            <pc:docMk/>
            <pc:sldMk cId="21410076" sldId="649"/>
            <ac:spMk id="7" creationId="{67083EA0-C17F-4F62-9510-485EC5986A71}"/>
          </ac:spMkLst>
        </pc:spChg>
        <pc:spChg chg="mod">
          <ac:chgData name="Burnett, Carl M" userId="396d1247-df83-4d28-bee2-e66279f856eb" providerId="ADAL" clId="{2CB12943-F1D3-47D7-86DF-022F933089AF}" dt="2025-02-07T20:27:54.782" v="706" actId="1076"/>
          <ac:spMkLst>
            <pc:docMk/>
            <pc:sldMk cId="21410076" sldId="649"/>
            <ac:spMk id="8" creationId="{9A17C70B-4002-41D1-B77F-4CACA0286121}"/>
          </ac:spMkLst>
        </pc:spChg>
        <pc:spChg chg="mod">
          <ac:chgData name="Burnett, Carl M" userId="396d1247-df83-4d28-bee2-e66279f856eb" providerId="ADAL" clId="{2CB12943-F1D3-47D7-86DF-022F933089AF}" dt="2025-02-07T20:27:48.966" v="704" actId="14100"/>
          <ac:spMkLst>
            <pc:docMk/>
            <pc:sldMk cId="21410076" sldId="649"/>
            <ac:spMk id="9" creationId="{768827DC-3A61-4764-A9E6-FC4AEBD44B57}"/>
          </ac:spMkLst>
        </pc:spChg>
        <pc:spChg chg="mod">
          <ac:chgData name="Burnett, Carl M" userId="396d1247-df83-4d28-bee2-e66279f856eb" providerId="ADAL" clId="{2CB12943-F1D3-47D7-86DF-022F933089AF}" dt="2025-02-07T20:27:50.876" v="705" actId="1076"/>
          <ac:spMkLst>
            <pc:docMk/>
            <pc:sldMk cId="21410076" sldId="649"/>
            <ac:spMk id="10" creationId="{35BC3339-FB86-430D-918C-F0166724D2F5}"/>
          </ac:spMkLst>
        </pc:spChg>
        <pc:spChg chg="mod">
          <ac:chgData name="Burnett, Carl M" userId="396d1247-df83-4d28-bee2-e66279f856eb" providerId="ADAL" clId="{2CB12943-F1D3-47D7-86DF-022F933089AF}" dt="2025-02-07T20:27:46.598" v="703" actId="14100"/>
          <ac:spMkLst>
            <pc:docMk/>
            <pc:sldMk cId="21410076" sldId="649"/>
            <ac:spMk id="13" creationId="{22C01577-A28A-4327-9F16-D21AA98A5216}"/>
          </ac:spMkLst>
        </pc:spChg>
        <pc:spChg chg="mod">
          <ac:chgData name="Burnett, Carl M" userId="396d1247-df83-4d28-bee2-e66279f856eb" providerId="ADAL" clId="{2CB12943-F1D3-47D7-86DF-022F933089AF}" dt="2025-02-07T20:27:44.318" v="702" actId="1076"/>
          <ac:spMkLst>
            <pc:docMk/>
            <pc:sldMk cId="21410076" sldId="649"/>
            <ac:spMk id="14" creationId="{C598DDD7-8A82-4FD5-8C62-8D14157FB921}"/>
          </ac:spMkLst>
        </pc:spChg>
        <pc:picChg chg="mod">
          <ac:chgData name="Burnett, Carl M" userId="396d1247-df83-4d28-bee2-e66279f856eb" providerId="ADAL" clId="{2CB12943-F1D3-47D7-86DF-022F933089AF}" dt="2025-02-07T20:27:41.704" v="701" actId="14100"/>
          <ac:picMkLst>
            <pc:docMk/>
            <pc:sldMk cId="21410076" sldId="649"/>
            <ac:picMk id="4" creationId="{8C941617-646F-49F5-A91D-B3A6DD294607}"/>
          </ac:picMkLst>
        </pc:picChg>
      </pc:sldChg>
      <pc:sldChg chg="modSp mod">
        <pc:chgData name="Burnett, Carl M" userId="396d1247-df83-4d28-bee2-e66279f856eb" providerId="ADAL" clId="{2CB12943-F1D3-47D7-86DF-022F933089AF}" dt="2025-02-07T20:28:30.359" v="713" actId="1076"/>
        <pc:sldMkLst>
          <pc:docMk/>
          <pc:sldMk cId="2880225337" sldId="650"/>
        </pc:sldMkLst>
        <pc:spChg chg="mod">
          <ac:chgData name="Burnett, Carl M" userId="396d1247-df83-4d28-bee2-e66279f856eb" providerId="ADAL" clId="{2CB12943-F1D3-47D7-86DF-022F933089AF}" dt="2025-02-07T20:28:30.359" v="713" actId="1076"/>
          <ac:spMkLst>
            <pc:docMk/>
            <pc:sldMk cId="2880225337" sldId="650"/>
            <ac:spMk id="7" creationId="{67083EA0-C17F-4F62-9510-485EC5986A71}"/>
          </ac:spMkLst>
        </pc:spChg>
        <pc:spChg chg="mod">
          <ac:chgData name="Burnett, Carl M" userId="396d1247-df83-4d28-bee2-e66279f856eb" providerId="ADAL" clId="{2CB12943-F1D3-47D7-86DF-022F933089AF}" dt="2025-02-07T20:28:25.838" v="712" actId="1076"/>
          <ac:spMkLst>
            <pc:docMk/>
            <pc:sldMk cId="2880225337" sldId="650"/>
            <ac:spMk id="8" creationId="{D7CA826D-A576-4ADB-BA3B-EABCB6789D8A}"/>
          </ac:spMkLst>
        </pc:spChg>
        <pc:spChg chg="mod">
          <ac:chgData name="Burnett, Carl M" userId="396d1247-df83-4d28-bee2-e66279f856eb" providerId="ADAL" clId="{2CB12943-F1D3-47D7-86DF-022F933089AF}" dt="2025-02-07T20:28:22.077" v="711" actId="1076"/>
          <ac:spMkLst>
            <pc:docMk/>
            <pc:sldMk cId="2880225337" sldId="650"/>
            <ac:spMk id="10" creationId="{15C0885F-5C2C-475B-A99F-7CD89CD6509E}"/>
          </ac:spMkLst>
        </pc:spChg>
        <pc:spChg chg="mod">
          <ac:chgData name="Burnett, Carl M" userId="396d1247-df83-4d28-bee2-e66279f856eb" providerId="ADAL" clId="{2CB12943-F1D3-47D7-86DF-022F933089AF}" dt="2025-02-07T20:28:18.242" v="710" actId="14100"/>
          <ac:spMkLst>
            <pc:docMk/>
            <pc:sldMk cId="2880225337" sldId="650"/>
            <ac:spMk id="11" creationId="{BBFD6EB7-0A4B-4339-A0EE-B505DF393819}"/>
          </ac:spMkLst>
        </pc:spChg>
        <pc:picChg chg="mod">
          <ac:chgData name="Burnett, Carl M" userId="396d1247-df83-4d28-bee2-e66279f856eb" providerId="ADAL" clId="{2CB12943-F1D3-47D7-86DF-022F933089AF}" dt="2025-02-07T20:28:13.272" v="709" actId="14100"/>
          <ac:picMkLst>
            <pc:docMk/>
            <pc:sldMk cId="2880225337" sldId="650"/>
            <ac:picMk id="4" creationId="{E70C9CD6-D17B-44B9-A22A-884AE8EA3AB9}"/>
          </ac:picMkLst>
        </pc:picChg>
      </pc:sldChg>
      <pc:sldChg chg="del">
        <pc:chgData name="Burnett, Carl M" userId="396d1247-df83-4d28-bee2-e66279f856eb" providerId="ADAL" clId="{2CB12943-F1D3-47D7-86DF-022F933089AF}" dt="2025-02-05T14:45:32.312" v="194" actId="47"/>
        <pc:sldMkLst>
          <pc:docMk/>
          <pc:sldMk cId="3508848084" sldId="707"/>
        </pc:sldMkLst>
      </pc:sldChg>
      <pc:sldChg chg="addSp modSp mod">
        <pc:chgData name="Burnett, Carl M" userId="396d1247-df83-4d28-bee2-e66279f856eb" providerId="ADAL" clId="{2CB12943-F1D3-47D7-86DF-022F933089AF}" dt="2025-02-07T20:48:22.572" v="781" actId="207"/>
        <pc:sldMkLst>
          <pc:docMk/>
          <pc:sldMk cId="1812074796" sldId="708"/>
        </pc:sldMkLst>
        <pc:spChg chg="add mod">
          <ac:chgData name="Burnett, Carl M" userId="396d1247-df83-4d28-bee2-e66279f856eb" providerId="ADAL" clId="{2CB12943-F1D3-47D7-86DF-022F933089AF}" dt="2025-02-07T20:47:47.204" v="770" actId="1076"/>
          <ac:spMkLst>
            <pc:docMk/>
            <pc:sldMk cId="1812074796" sldId="708"/>
            <ac:spMk id="7" creationId="{D500B84A-5D4B-03A4-190A-946A1BD83415}"/>
          </ac:spMkLst>
        </pc:spChg>
        <pc:spChg chg="mod">
          <ac:chgData name="Burnett, Carl M" userId="396d1247-df83-4d28-bee2-e66279f856eb" providerId="ADAL" clId="{2CB12943-F1D3-47D7-86DF-022F933089AF}" dt="2025-02-07T20:48:22.572" v="781" actId="207"/>
          <ac:spMkLst>
            <pc:docMk/>
            <pc:sldMk cId="1812074796" sldId="708"/>
            <ac:spMk id="12" creationId="{E1D9E965-B86C-4415-B7CA-9D889A5917DF}"/>
          </ac:spMkLst>
        </pc:spChg>
        <pc:picChg chg="mod">
          <ac:chgData name="Burnett, Carl M" userId="396d1247-df83-4d28-bee2-e66279f856eb" providerId="ADAL" clId="{2CB12943-F1D3-47D7-86DF-022F933089AF}" dt="2025-02-07T20:47:01.493" v="747" actId="1076"/>
          <ac:picMkLst>
            <pc:docMk/>
            <pc:sldMk cId="1812074796" sldId="708"/>
            <ac:picMk id="3" creationId="{BB061957-6FC2-405D-BE98-DCA34423143E}"/>
          </ac:picMkLst>
        </pc:picChg>
      </pc:sldChg>
      <pc:sldChg chg="modSp mod">
        <pc:chgData name="Burnett, Carl M" userId="396d1247-df83-4d28-bee2-e66279f856eb" providerId="ADAL" clId="{2CB12943-F1D3-47D7-86DF-022F933089AF}" dt="2025-02-05T14:54:37.052" v="327" actId="207"/>
        <pc:sldMkLst>
          <pc:docMk/>
          <pc:sldMk cId="2894326795" sldId="709"/>
        </pc:sldMkLst>
        <pc:spChg chg="mod">
          <ac:chgData name="Burnett, Carl M" userId="396d1247-df83-4d28-bee2-e66279f856eb" providerId="ADAL" clId="{2CB12943-F1D3-47D7-86DF-022F933089AF}" dt="2025-02-05T14:54:37.052" v="327" actId="207"/>
          <ac:spMkLst>
            <pc:docMk/>
            <pc:sldMk cId="2894326795" sldId="709"/>
            <ac:spMk id="3" creationId="{1A85A9C5-1E86-414B-85FD-110D5943FF0F}"/>
          </ac:spMkLst>
        </pc:spChg>
      </pc:sldChg>
      <pc:sldChg chg="modSp mod">
        <pc:chgData name="Burnett, Carl M" userId="396d1247-df83-4d28-bee2-e66279f856eb" providerId="ADAL" clId="{2CB12943-F1D3-47D7-86DF-022F933089AF}" dt="2025-02-07T20:51:40.101" v="828" actId="1076"/>
        <pc:sldMkLst>
          <pc:docMk/>
          <pc:sldMk cId="2044725245" sldId="710"/>
        </pc:sldMkLst>
        <pc:spChg chg="mod">
          <ac:chgData name="Burnett, Carl M" userId="396d1247-df83-4d28-bee2-e66279f856eb" providerId="ADAL" clId="{2CB12943-F1D3-47D7-86DF-022F933089AF}" dt="2025-02-07T20:51:40.101" v="828" actId="1076"/>
          <ac:spMkLst>
            <pc:docMk/>
            <pc:sldMk cId="2044725245" sldId="710"/>
            <ac:spMk id="12" creationId="{E1D9E965-B86C-4415-B7CA-9D889A5917DF}"/>
          </ac:spMkLst>
        </pc:spChg>
        <pc:picChg chg="mod">
          <ac:chgData name="Burnett, Carl M" userId="396d1247-df83-4d28-bee2-e66279f856eb" providerId="ADAL" clId="{2CB12943-F1D3-47D7-86DF-022F933089AF}" dt="2025-02-07T20:51:14.645" v="819" actId="14100"/>
          <ac:picMkLst>
            <pc:docMk/>
            <pc:sldMk cId="2044725245" sldId="710"/>
            <ac:picMk id="5" creationId="{AC296C55-B473-428E-A990-658B6FAB3D2C}"/>
          </ac:picMkLst>
        </pc:picChg>
      </pc:sldChg>
      <pc:sldChg chg="modSp mod">
        <pc:chgData name="Burnett, Carl M" userId="396d1247-df83-4d28-bee2-e66279f856eb" providerId="ADAL" clId="{2CB12943-F1D3-47D7-86DF-022F933089AF}" dt="2025-02-07T20:54:39.183" v="878" actId="122"/>
        <pc:sldMkLst>
          <pc:docMk/>
          <pc:sldMk cId="301874957" sldId="711"/>
        </pc:sldMkLst>
        <pc:spChg chg="mod">
          <ac:chgData name="Burnett, Carl M" userId="396d1247-df83-4d28-bee2-e66279f856eb" providerId="ADAL" clId="{2CB12943-F1D3-47D7-86DF-022F933089AF}" dt="2025-02-07T20:54:39.183" v="878" actId="122"/>
          <ac:spMkLst>
            <pc:docMk/>
            <pc:sldMk cId="301874957" sldId="711"/>
            <ac:spMk id="12" creationId="{E1D9E965-B86C-4415-B7CA-9D889A5917DF}"/>
          </ac:spMkLst>
        </pc:spChg>
        <pc:picChg chg="mod">
          <ac:chgData name="Burnett, Carl M" userId="396d1247-df83-4d28-bee2-e66279f856eb" providerId="ADAL" clId="{2CB12943-F1D3-47D7-86DF-022F933089AF}" dt="2025-02-07T20:54:14.246" v="869" actId="1076"/>
          <ac:picMkLst>
            <pc:docMk/>
            <pc:sldMk cId="301874957" sldId="711"/>
            <ac:picMk id="4" creationId="{7EA66EEF-A940-8F07-B3CB-5C754B0EBA29}"/>
          </ac:picMkLst>
        </pc:picChg>
        <pc:picChg chg="mod">
          <ac:chgData name="Burnett, Carl M" userId="396d1247-df83-4d28-bee2-e66279f856eb" providerId="ADAL" clId="{2CB12943-F1D3-47D7-86DF-022F933089AF}" dt="2025-02-07T20:54:07.997" v="868" actId="14100"/>
          <ac:picMkLst>
            <pc:docMk/>
            <pc:sldMk cId="301874957" sldId="711"/>
            <ac:picMk id="6" creationId="{07AFEAA6-59E3-5A24-56E0-D1D51A70B9B2}"/>
          </ac:picMkLst>
        </pc:picChg>
        <pc:picChg chg="mod">
          <ac:chgData name="Burnett, Carl M" userId="396d1247-df83-4d28-bee2-e66279f856eb" providerId="ADAL" clId="{2CB12943-F1D3-47D7-86DF-022F933089AF}" dt="2025-02-07T20:54:03.494" v="866" actId="14100"/>
          <ac:picMkLst>
            <pc:docMk/>
            <pc:sldMk cId="301874957" sldId="711"/>
            <ac:picMk id="7" creationId="{AABB0026-ACB7-5397-557E-3D9BE35D4409}"/>
          </ac:picMkLst>
        </pc:picChg>
      </pc:sldChg>
      <pc:sldChg chg="modSp mod">
        <pc:chgData name="Burnett, Carl M" userId="396d1247-df83-4d28-bee2-e66279f856eb" providerId="ADAL" clId="{2CB12943-F1D3-47D7-86DF-022F933089AF}" dt="2025-02-07T20:55:31.628" v="894" actId="1076"/>
        <pc:sldMkLst>
          <pc:docMk/>
          <pc:sldMk cId="1210882882" sldId="712"/>
        </pc:sldMkLst>
        <pc:spChg chg="mod">
          <ac:chgData name="Burnett, Carl M" userId="396d1247-df83-4d28-bee2-e66279f856eb" providerId="ADAL" clId="{2CB12943-F1D3-47D7-86DF-022F933089AF}" dt="2025-02-07T20:55:31.628" v="894" actId="1076"/>
          <ac:spMkLst>
            <pc:docMk/>
            <pc:sldMk cId="1210882882" sldId="712"/>
            <ac:spMk id="12" creationId="{E1D9E965-B86C-4415-B7CA-9D889A5917DF}"/>
          </ac:spMkLst>
        </pc:spChg>
        <pc:picChg chg="mod">
          <ac:chgData name="Burnett, Carl M" userId="396d1247-df83-4d28-bee2-e66279f856eb" providerId="ADAL" clId="{2CB12943-F1D3-47D7-86DF-022F933089AF}" dt="2025-02-07T20:55:00.545" v="883" actId="14100"/>
          <ac:picMkLst>
            <pc:docMk/>
            <pc:sldMk cId="1210882882" sldId="712"/>
            <ac:picMk id="2" creationId="{9681B3F0-92A5-94F7-C6C9-1BFC12DACA34}"/>
          </ac:picMkLst>
        </pc:picChg>
        <pc:picChg chg="mod">
          <ac:chgData name="Burnett, Carl M" userId="396d1247-df83-4d28-bee2-e66279f856eb" providerId="ADAL" clId="{2CB12943-F1D3-47D7-86DF-022F933089AF}" dt="2025-02-07T20:54:55.102" v="881" actId="1076"/>
          <ac:picMkLst>
            <pc:docMk/>
            <pc:sldMk cId="1210882882" sldId="712"/>
            <ac:picMk id="3" creationId="{E333FA78-72C6-959D-F1A2-C5932F487293}"/>
          </ac:picMkLst>
        </pc:picChg>
      </pc:sldChg>
      <pc:sldChg chg="modSp mod">
        <pc:chgData name="Burnett, Carl M" userId="396d1247-df83-4d28-bee2-e66279f856eb" providerId="ADAL" clId="{2CB12943-F1D3-47D7-86DF-022F933089AF}" dt="2025-02-05T14:53:23.076" v="317" actId="207"/>
        <pc:sldMkLst>
          <pc:docMk/>
          <pc:sldMk cId="4064769368" sldId="713"/>
        </pc:sldMkLst>
        <pc:spChg chg="mod">
          <ac:chgData name="Burnett, Carl M" userId="396d1247-df83-4d28-bee2-e66279f856eb" providerId="ADAL" clId="{2CB12943-F1D3-47D7-86DF-022F933089AF}" dt="2025-02-05T14:53:23.076" v="317" actId="207"/>
          <ac:spMkLst>
            <pc:docMk/>
            <pc:sldMk cId="4064769368" sldId="713"/>
            <ac:spMk id="8" creationId="{3085F5F3-73D4-4193-AB9F-A82940B7E292}"/>
          </ac:spMkLst>
        </pc:spChg>
      </pc:sldChg>
      <pc:sldChg chg="addSp delSp modSp new mod modClrScheme chgLayout">
        <pc:chgData name="Burnett, Carl M" userId="396d1247-df83-4d28-bee2-e66279f856eb" providerId="ADAL" clId="{2CB12943-F1D3-47D7-86DF-022F933089AF}" dt="2025-02-05T14:45:51.426" v="203" actId="2711"/>
        <pc:sldMkLst>
          <pc:docMk/>
          <pc:sldMk cId="4103509086" sldId="714"/>
        </pc:sldMkLst>
        <pc:spChg chg="mod ord">
          <ac:chgData name="Burnett, Carl M" userId="396d1247-df83-4d28-bee2-e66279f856eb" providerId="ADAL" clId="{2CB12943-F1D3-47D7-86DF-022F933089AF}" dt="2025-02-05T14:38:38.125" v="52" actId="700"/>
          <ac:spMkLst>
            <pc:docMk/>
            <pc:sldMk cId="4103509086" sldId="714"/>
            <ac:spMk id="5" creationId="{65934CB7-6112-C849-0C05-AFC877FA3EAE}"/>
          </ac:spMkLst>
        </pc:spChg>
        <pc:spChg chg="mod ord">
          <ac:chgData name="Burnett, Carl M" userId="396d1247-df83-4d28-bee2-e66279f856eb" providerId="ADAL" clId="{2CB12943-F1D3-47D7-86DF-022F933089AF}" dt="2025-02-05T14:38:38.125" v="52" actId="700"/>
          <ac:spMkLst>
            <pc:docMk/>
            <pc:sldMk cId="4103509086" sldId="714"/>
            <ac:spMk id="6" creationId="{4A2D8540-E3F8-C766-FAD3-DABA797BA0C7}"/>
          </ac:spMkLst>
        </pc:spChg>
        <pc:spChg chg="mod ord">
          <ac:chgData name="Burnett, Carl M" userId="396d1247-df83-4d28-bee2-e66279f856eb" providerId="ADAL" clId="{2CB12943-F1D3-47D7-86DF-022F933089AF}" dt="2025-02-05T14:38:38.125" v="52" actId="700"/>
          <ac:spMkLst>
            <pc:docMk/>
            <pc:sldMk cId="4103509086" sldId="714"/>
            <ac:spMk id="7" creationId="{A2BE98EB-54E0-7AD5-553C-8912CD57176E}"/>
          </ac:spMkLst>
        </pc:spChg>
        <pc:spChg chg="add mod ord">
          <ac:chgData name="Burnett, Carl M" userId="396d1247-df83-4d28-bee2-e66279f856eb" providerId="ADAL" clId="{2CB12943-F1D3-47D7-86DF-022F933089AF}" dt="2025-02-05T14:45:51.426" v="203" actId="2711"/>
          <ac:spMkLst>
            <pc:docMk/>
            <pc:sldMk cId="4103509086" sldId="714"/>
            <ac:spMk id="8" creationId="{A2C32E5B-2C0D-AFF5-42A3-87066BF69B89}"/>
          </ac:spMkLst>
        </pc:spChg>
        <pc:spChg chg="add mod ord">
          <ac:chgData name="Burnett, Carl M" userId="396d1247-df83-4d28-bee2-e66279f856eb" providerId="ADAL" clId="{2CB12943-F1D3-47D7-86DF-022F933089AF}" dt="2025-02-05T14:40:33.178" v="155" actId="20577"/>
          <ac:spMkLst>
            <pc:docMk/>
            <pc:sldMk cId="4103509086" sldId="714"/>
            <ac:spMk id="9" creationId="{48ED3DB6-2DC6-0FE2-95CD-7F93F64EA676}"/>
          </ac:spMkLst>
        </pc:spChg>
      </pc:sldChg>
      <pc:sldChg chg="modSp add mod">
        <pc:chgData name="Burnett, Carl M" userId="396d1247-df83-4d28-bee2-e66279f856eb" providerId="ADAL" clId="{2CB12943-F1D3-47D7-86DF-022F933089AF}" dt="2025-02-05T14:45:41.384" v="202" actId="2711"/>
        <pc:sldMkLst>
          <pc:docMk/>
          <pc:sldMk cId="69405762" sldId="715"/>
        </pc:sldMkLst>
        <pc:spChg chg="mod">
          <ac:chgData name="Burnett, Carl M" userId="396d1247-df83-4d28-bee2-e66279f856eb" providerId="ADAL" clId="{2CB12943-F1D3-47D7-86DF-022F933089AF}" dt="2025-02-05T14:45:41.384" v="202" actId="2711"/>
          <ac:spMkLst>
            <pc:docMk/>
            <pc:sldMk cId="69405762" sldId="715"/>
            <ac:spMk id="8" creationId="{A97D70E1-D98D-D408-7D2D-07979FB86ACB}"/>
          </ac:spMkLst>
        </pc:spChg>
      </pc:sldChg>
      <pc:sldChg chg="addSp modSp new mod modClrScheme chgLayout">
        <pc:chgData name="Burnett, Carl M" userId="396d1247-df83-4d28-bee2-e66279f856eb" providerId="ADAL" clId="{2CB12943-F1D3-47D7-86DF-022F933089AF}" dt="2025-02-11T11:20:07.486" v="2198" actId="20577"/>
        <pc:sldMkLst>
          <pc:docMk/>
          <pc:sldMk cId="3321242027" sldId="716"/>
        </pc:sldMkLst>
        <pc:spChg chg="mod ord">
          <ac:chgData name="Burnett, Carl M" userId="396d1247-df83-4d28-bee2-e66279f856eb" providerId="ADAL" clId="{2CB12943-F1D3-47D7-86DF-022F933089AF}" dt="2025-02-11T11:20:07.486" v="2198" actId="20577"/>
          <ac:spMkLst>
            <pc:docMk/>
            <pc:sldMk cId="3321242027" sldId="716"/>
            <ac:spMk id="2" creationId="{ABB86578-E122-7FF7-6E14-2BE47F8ED3C3}"/>
          </ac:spMkLst>
        </pc:spChg>
        <pc:spChg chg="mod ord">
          <ac:chgData name="Burnett, Carl M" userId="396d1247-df83-4d28-bee2-e66279f856eb" providerId="ADAL" clId="{2CB12943-F1D3-47D7-86DF-022F933089AF}" dt="2025-02-10T12:06:48.915" v="916" actId="700"/>
          <ac:spMkLst>
            <pc:docMk/>
            <pc:sldMk cId="3321242027" sldId="716"/>
            <ac:spMk id="3" creationId="{59A42340-3BE0-B816-63C8-04E0016B81DD}"/>
          </ac:spMkLst>
        </pc:spChg>
        <pc:spChg chg="mod ord">
          <ac:chgData name="Burnett, Carl M" userId="396d1247-df83-4d28-bee2-e66279f856eb" providerId="ADAL" clId="{2CB12943-F1D3-47D7-86DF-022F933089AF}" dt="2025-02-10T12:06:48.915" v="916" actId="700"/>
          <ac:spMkLst>
            <pc:docMk/>
            <pc:sldMk cId="3321242027" sldId="716"/>
            <ac:spMk id="4" creationId="{7F969157-577E-27AF-13E7-6F4D8FDD6F4C}"/>
          </ac:spMkLst>
        </pc:spChg>
        <pc:spChg chg="mod ord">
          <ac:chgData name="Burnett, Carl M" userId="396d1247-df83-4d28-bee2-e66279f856eb" providerId="ADAL" clId="{2CB12943-F1D3-47D7-86DF-022F933089AF}" dt="2025-02-10T12:06:48.915" v="916" actId="700"/>
          <ac:spMkLst>
            <pc:docMk/>
            <pc:sldMk cId="3321242027" sldId="716"/>
            <ac:spMk id="5" creationId="{F0A65A74-E3E2-7D7A-1EDF-63FD3B8663B8}"/>
          </ac:spMkLst>
        </pc:spChg>
        <pc:spChg chg="add mod ord">
          <ac:chgData name="Burnett, Carl M" userId="396d1247-df83-4d28-bee2-e66279f856eb" providerId="ADAL" clId="{2CB12943-F1D3-47D7-86DF-022F933089AF}" dt="2025-02-10T12:06:55.699" v="917"/>
          <ac:spMkLst>
            <pc:docMk/>
            <pc:sldMk cId="3321242027" sldId="716"/>
            <ac:spMk id="6" creationId="{2F9F8558-D635-B29B-99F6-87E117732FA1}"/>
          </ac:spMkLst>
        </pc:spChg>
        <pc:picChg chg="add mod modCrop">
          <ac:chgData name="Burnett, Carl M" userId="396d1247-df83-4d28-bee2-e66279f856eb" providerId="ADAL" clId="{2CB12943-F1D3-47D7-86DF-022F933089AF}" dt="2025-02-10T12:08:29.798" v="1026" actId="1076"/>
          <ac:picMkLst>
            <pc:docMk/>
            <pc:sldMk cId="3321242027" sldId="716"/>
            <ac:picMk id="8" creationId="{BCDCF178-C3F1-9764-9EDA-FFDD6C453D1D}"/>
          </ac:picMkLst>
        </pc:picChg>
        <pc:cxnChg chg="add mod">
          <ac:chgData name="Burnett, Carl M" userId="396d1247-df83-4d28-bee2-e66279f856eb" providerId="ADAL" clId="{2CB12943-F1D3-47D7-86DF-022F933089AF}" dt="2025-02-11T11:18:06.950" v="2118" actId="14100"/>
          <ac:cxnSpMkLst>
            <pc:docMk/>
            <pc:sldMk cId="3321242027" sldId="716"/>
            <ac:cxnSpMk id="10" creationId="{ED6135DF-19CD-7FEE-51A0-21165377F5A7}"/>
          </ac:cxnSpMkLst>
        </pc:cxnChg>
      </pc:sldChg>
      <pc:sldChg chg="addSp delSp modSp new mod modClrScheme chgLayout">
        <pc:chgData name="Burnett, Carl M" userId="396d1247-df83-4d28-bee2-e66279f856eb" providerId="ADAL" clId="{2CB12943-F1D3-47D7-86DF-022F933089AF}" dt="2025-02-10T12:12:10.183" v="1191" actId="20577"/>
        <pc:sldMkLst>
          <pc:docMk/>
          <pc:sldMk cId="3024429147" sldId="717"/>
        </pc:sldMkLst>
        <pc:spChg chg="mod ord">
          <ac:chgData name="Burnett, Carl M" userId="396d1247-df83-4d28-bee2-e66279f856eb" providerId="ADAL" clId="{2CB12943-F1D3-47D7-86DF-022F933089AF}" dt="2025-02-10T12:10:28.218" v="1131" actId="700"/>
          <ac:spMkLst>
            <pc:docMk/>
            <pc:sldMk cId="3024429147" sldId="717"/>
            <ac:spMk id="3" creationId="{49C08D46-D4D7-9503-5AAE-C476C80019AF}"/>
          </ac:spMkLst>
        </pc:spChg>
        <pc:spChg chg="mod ord">
          <ac:chgData name="Burnett, Carl M" userId="396d1247-df83-4d28-bee2-e66279f856eb" providerId="ADAL" clId="{2CB12943-F1D3-47D7-86DF-022F933089AF}" dt="2025-02-10T12:10:28.218" v="1131" actId="700"/>
          <ac:spMkLst>
            <pc:docMk/>
            <pc:sldMk cId="3024429147" sldId="717"/>
            <ac:spMk id="4" creationId="{78A48303-772C-5038-BC9A-8C103BA9FC0F}"/>
          </ac:spMkLst>
        </pc:spChg>
        <pc:spChg chg="mod ord">
          <ac:chgData name="Burnett, Carl M" userId="396d1247-df83-4d28-bee2-e66279f856eb" providerId="ADAL" clId="{2CB12943-F1D3-47D7-86DF-022F933089AF}" dt="2025-02-10T12:10:28.218" v="1131" actId="700"/>
          <ac:spMkLst>
            <pc:docMk/>
            <pc:sldMk cId="3024429147" sldId="717"/>
            <ac:spMk id="5" creationId="{70E45C3A-C656-1389-E6CC-9FACA0F805FF}"/>
          </ac:spMkLst>
        </pc:spChg>
        <pc:spChg chg="add mod ord">
          <ac:chgData name="Burnett, Carl M" userId="396d1247-df83-4d28-bee2-e66279f856eb" providerId="ADAL" clId="{2CB12943-F1D3-47D7-86DF-022F933089AF}" dt="2025-02-10T12:10:41.057" v="1144" actId="20577"/>
          <ac:spMkLst>
            <pc:docMk/>
            <pc:sldMk cId="3024429147" sldId="717"/>
            <ac:spMk id="6" creationId="{C2B17B74-C8C2-3911-3BEE-BD8C1BCF8DE7}"/>
          </ac:spMkLst>
        </pc:spChg>
        <pc:spChg chg="add mod ord">
          <ac:chgData name="Burnett, Carl M" userId="396d1247-df83-4d28-bee2-e66279f856eb" providerId="ADAL" clId="{2CB12943-F1D3-47D7-86DF-022F933089AF}" dt="2025-02-10T12:12:10.183" v="1191" actId="20577"/>
          <ac:spMkLst>
            <pc:docMk/>
            <pc:sldMk cId="3024429147" sldId="717"/>
            <ac:spMk id="7" creationId="{E545A1E0-B150-CDE8-047D-C270AE25AD76}"/>
          </ac:spMkLst>
        </pc:spChg>
        <pc:picChg chg="add mod modCrop">
          <ac:chgData name="Burnett, Carl M" userId="396d1247-df83-4d28-bee2-e66279f856eb" providerId="ADAL" clId="{2CB12943-F1D3-47D7-86DF-022F933089AF}" dt="2025-02-10T12:11:12.695" v="1150" actId="1076"/>
          <ac:picMkLst>
            <pc:docMk/>
            <pc:sldMk cId="3024429147" sldId="717"/>
            <ac:picMk id="11" creationId="{CECC83A8-8017-2873-2717-37E2FDE7ED34}"/>
          </ac:picMkLst>
        </pc:picChg>
        <pc:cxnChg chg="add mod">
          <ac:chgData name="Burnett, Carl M" userId="396d1247-df83-4d28-bee2-e66279f856eb" providerId="ADAL" clId="{2CB12943-F1D3-47D7-86DF-022F933089AF}" dt="2025-02-10T12:11:47.568" v="1157" actId="1582"/>
          <ac:cxnSpMkLst>
            <pc:docMk/>
            <pc:sldMk cId="3024429147" sldId="717"/>
            <ac:cxnSpMk id="13" creationId="{0A206738-A0A9-D8C9-58A7-C6065ECF60FC}"/>
          </ac:cxnSpMkLst>
        </pc:cxnChg>
      </pc:sldChg>
      <pc:sldChg chg="addSp delSp modSp new mod modClrScheme chgLayout">
        <pc:chgData name="Burnett, Carl M" userId="396d1247-df83-4d28-bee2-e66279f856eb" providerId="ADAL" clId="{2CB12943-F1D3-47D7-86DF-022F933089AF}" dt="2025-02-10T12:15:32.856" v="1260" actId="1582"/>
        <pc:sldMkLst>
          <pc:docMk/>
          <pc:sldMk cId="1289519015" sldId="718"/>
        </pc:sldMkLst>
        <pc:spChg chg="mod ord">
          <ac:chgData name="Burnett, Carl M" userId="396d1247-df83-4d28-bee2-e66279f856eb" providerId="ADAL" clId="{2CB12943-F1D3-47D7-86DF-022F933089AF}" dt="2025-02-10T12:12:24.457" v="1193" actId="700"/>
          <ac:spMkLst>
            <pc:docMk/>
            <pc:sldMk cId="1289519015" sldId="718"/>
            <ac:spMk id="3" creationId="{F7772BEE-E7DE-2344-1066-1F2F2D479173}"/>
          </ac:spMkLst>
        </pc:spChg>
        <pc:spChg chg="mod ord">
          <ac:chgData name="Burnett, Carl M" userId="396d1247-df83-4d28-bee2-e66279f856eb" providerId="ADAL" clId="{2CB12943-F1D3-47D7-86DF-022F933089AF}" dt="2025-02-10T12:12:24.457" v="1193" actId="700"/>
          <ac:spMkLst>
            <pc:docMk/>
            <pc:sldMk cId="1289519015" sldId="718"/>
            <ac:spMk id="4" creationId="{4728E0A5-2AAD-20A2-FDAA-56998518C8DC}"/>
          </ac:spMkLst>
        </pc:spChg>
        <pc:spChg chg="mod ord">
          <ac:chgData name="Burnett, Carl M" userId="396d1247-df83-4d28-bee2-e66279f856eb" providerId="ADAL" clId="{2CB12943-F1D3-47D7-86DF-022F933089AF}" dt="2025-02-10T12:12:24.457" v="1193" actId="700"/>
          <ac:spMkLst>
            <pc:docMk/>
            <pc:sldMk cId="1289519015" sldId="718"/>
            <ac:spMk id="5" creationId="{8AD3065B-98F2-A797-3808-F39E97F29556}"/>
          </ac:spMkLst>
        </pc:spChg>
        <pc:spChg chg="add mod ord">
          <ac:chgData name="Burnett, Carl M" userId="396d1247-df83-4d28-bee2-e66279f856eb" providerId="ADAL" clId="{2CB12943-F1D3-47D7-86DF-022F933089AF}" dt="2025-02-10T12:12:29.252" v="1203" actId="20577"/>
          <ac:spMkLst>
            <pc:docMk/>
            <pc:sldMk cId="1289519015" sldId="718"/>
            <ac:spMk id="6" creationId="{5D596643-5DB7-5FBC-AD78-388A0F931B26}"/>
          </ac:spMkLst>
        </pc:spChg>
        <pc:spChg chg="add mod ord">
          <ac:chgData name="Burnett, Carl M" userId="396d1247-df83-4d28-bee2-e66279f856eb" providerId="ADAL" clId="{2CB12943-F1D3-47D7-86DF-022F933089AF}" dt="2025-02-10T12:15:14.013" v="1257" actId="20577"/>
          <ac:spMkLst>
            <pc:docMk/>
            <pc:sldMk cId="1289519015" sldId="718"/>
            <ac:spMk id="7" creationId="{2EC56ECC-5A84-1836-4263-16B6F880CAF3}"/>
          </ac:spMkLst>
        </pc:spChg>
        <pc:picChg chg="add mod modCrop">
          <ac:chgData name="Burnett, Carl M" userId="396d1247-df83-4d28-bee2-e66279f856eb" providerId="ADAL" clId="{2CB12943-F1D3-47D7-86DF-022F933089AF}" dt="2025-02-10T12:15:00.318" v="1235" actId="1076"/>
          <ac:picMkLst>
            <pc:docMk/>
            <pc:sldMk cId="1289519015" sldId="718"/>
            <ac:picMk id="9" creationId="{854DE7A6-941A-30EB-2B78-96874A6F13C7}"/>
          </ac:picMkLst>
        </pc:picChg>
        <pc:cxnChg chg="add mod">
          <ac:chgData name="Burnett, Carl M" userId="396d1247-df83-4d28-bee2-e66279f856eb" providerId="ADAL" clId="{2CB12943-F1D3-47D7-86DF-022F933089AF}" dt="2025-02-10T12:15:32.856" v="1260" actId="1582"/>
          <ac:cxnSpMkLst>
            <pc:docMk/>
            <pc:sldMk cId="1289519015" sldId="718"/>
            <ac:cxnSpMk id="11" creationId="{FFB5487A-58FB-F023-9580-F9AC77EA90B6}"/>
          </ac:cxnSpMkLst>
        </pc:cxnChg>
      </pc:sldChg>
      <pc:sldChg chg="addSp delSp modSp new mod modClrScheme chgLayout">
        <pc:chgData name="Burnett, Carl M" userId="396d1247-df83-4d28-bee2-e66279f856eb" providerId="ADAL" clId="{2CB12943-F1D3-47D7-86DF-022F933089AF}" dt="2025-02-11T12:15:36.840" v="2297" actId="732"/>
        <pc:sldMkLst>
          <pc:docMk/>
          <pc:sldMk cId="4028563908" sldId="719"/>
        </pc:sldMkLst>
        <pc:spChg chg="mod ord">
          <ac:chgData name="Burnett, Carl M" userId="396d1247-df83-4d28-bee2-e66279f856eb" providerId="ADAL" clId="{2CB12943-F1D3-47D7-86DF-022F933089AF}" dt="2025-02-10T12:16:27.577" v="1263" actId="700"/>
          <ac:spMkLst>
            <pc:docMk/>
            <pc:sldMk cId="4028563908" sldId="719"/>
            <ac:spMk id="3" creationId="{B68C26B2-B072-1918-08AA-EDFCE8ADF53C}"/>
          </ac:spMkLst>
        </pc:spChg>
        <pc:spChg chg="mod ord">
          <ac:chgData name="Burnett, Carl M" userId="396d1247-df83-4d28-bee2-e66279f856eb" providerId="ADAL" clId="{2CB12943-F1D3-47D7-86DF-022F933089AF}" dt="2025-02-10T12:16:27.577" v="1263" actId="700"/>
          <ac:spMkLst>
            <pc:docMk/>
            <pc:sldMk cId="4028563908" sldId="719"/>
            <ac:spMk id="4" creationId="{A068AA94-9781-DF4D-8241-1B61F2A65093}"/>
          </ac:spMkLst>
        </pc:spChg>
        <pc:spChg chg="mod ord">
          <ac:chgData name="Burnett, Carl M" userId="396d1247-df83-4d28-bee2-e66279f856eb" providerId="ADAL" clId="{2CB12943-F1D3-47D7-86DF-022F933089AF}" dt="2025-02-10T12:16:27.577" v="1263" actId="700"/>
          <ac:spMkLst>
            <pc:docMk/>
            <pc:sldMk cId="4028563908" sldId="719"/>
            <ac:spMk id="5" creationId="{C46ABE3F-1056-B4BA-3E7D-68F58E7B5374}"/>
          </ac:spMkLst>
        </pc:spChg>
        <pc:spChg chg="add mod ord">
          <ac:chgData name="Burnett, Carl M" userId="396d1247-df83-4d28-bee2-e66279f856eb" providerId="ADAL" clId="{2CB12943-F1D3-47D7-86DF-022F933089AF}" dt="2025-02-10T12:16:33.284" v="1273" actId="20577"/>
          <ac:spMkLst>
            <pc:docMk/>
            <pc:sldMk cId="4028563908" sldId="719"/>
            <ac:spMk id="7" creationId="{8314807A-ACCA-1244-369D-A04605DEE08E}"/>
          </ac:spMkLst>
        </pc:spChg>
        <pc:spChg chg="add mod ord">
          <ac:chgData name="Burnett, Carl M" userId="396d1247-df83-4d28-bee2-e66279f856eb" providerId="ADAL" clId="{2CB12943-F1D3-47D7-86DF-022F933089AF}" dt="2025-02-10T12:18:41.485" v="1361" actId="20578"/>
          <ac:spMkLst>
            <pc:docMk/>
            <pc:sldMk cId="4028563908" sldId="719"/>
            <ac:spMk id="8" creationId="{0AB9DAF8-041A-0DCA-0C84-36CFEEFFCD7C}"/>
          </ac:spMkLst>
        </pc:spChg>
        <pc:picChg chg="add mod modCrop">
          <ac:chgData name="Burnett, Carl M" userId="396d1247-df83-4d28-bee2-e66279f856eb" providerId="ADAL" clId="{2CB12943-F1D3-47D7-86DF-022F933089AF}" dt="2025-02-11T12:15:36.840" v="2297" actId="732"/>
          <ac:picMkLst>
            <pc:docMk/>
            <pc:sldMk cId="4028563908" sldId="719"/>
            <ac:picMk id="12" creationId="{413A6CFC-8D96-306C-7F50-18D5F8E304A5}"/>
          </ac:picMkLst>
        </pc:picChg>
        <pc:cxnChg chg="add mod">
          <ac:chgData name="Burnett, Carl M" userId="396d1247-df83-4d28-bee2-e66279f856eb" providerId="ADAL" clId="{2CB12943-F1D3-47D7-86DF-022F933089AF}" dt="2025-02-10T12:19:00.157" v="1365" actId="14100"/>
          <ac:cxnSpMkLst>
            <pc:docMk/>
            <pc:sldMk cId="4028563908" sldId="719"/>
            <ac:cxnSpMk id="14" creationId="{CA4CC756-E5EA-C1E9-7EED-5F45E8002013}"/>
          </ac:cxnSpMkLst>
        </pc:cxnChg>
        <pc:cxnChg chg="add mod">
          <ac:chgData name="Burnett, Carl M" userId="396d1247-df83-4d28-bee2-e66279f856eb" providerId="ADAL" clId="{2CB12943-F1D3-47D7-86DF-022F933089AF}" dt="2025-02-10T12:19:26.750" v="1378" actId="14100"/>
          <ac:cxnSpMkLst>
            <pc:docMk/>
            <pc:sldMk cId="4028563908" sldId="719"/>
            <ac:cxnSpMk id="16" creationId="{98717432-8F49-A5C8-D070-3F37E9088B57}"/>
          </ac:cxnSpMkLst>
        </pc:cxnChg>
        <pc:cxnChg chg="add mod">
          <ac:chgData name="Burnett, Carl M" userId="396d1247-df83-4d28-bee2-e66279f856eb" providerId="ADAL" clId="{2CB12943-F1D3-47D7-86DF-022F933089AF}" dt="2025-02-10T12:19:30.112" v="1379" actId="14100"/>
          <ac:cxnSpMkLst>
            <pc:docMk/>
            <pc:sldMk cId="4028563908" sldId="719"/>
            <ac:cxnSpMk id="17" creationId="{1A552120-BA84-E794-A8FC-2FC57C4F87CE}"/>
          </ac:cxnSpMkLst>
        </pc:cxnChg>
        <pc:cxnChg chg="add mod">
          <ac:chgData name="Burnett, Carl M" userId="396d1247-df83-4d28-bee2-e66279f856eb" providerId="ADAL" clId="{2CB12943-F1D3-47D7-86DF-022F933089AF}" dt="2025-02-10T12:19:33.486" v="1380" actId="14100"/>
          <ac:cxnSpMkLst>
            <pc:docMk/>
            <pc:sldMk cId="4028563908" sldId="719"/>
            <ac:cxnSpMk id="18" creationId="{F4743BBE-D6D9-681D-AF31-76FA34877D57}"/>
          </ac:cxnSpMkLst>
        </pc:cxnChg>
        <pc:cxnChg chg="add mod">
          <ac:chgData name="Burnett, Carl M" userId="396d1247-df83-4d28-bee2-e66279f856eb" providerId="ADAL" clId="{2CB12943-F1D3-47D7-86DF-022F933089AF}" dt="2025-02-10T12:19:36.070" v="1381" actId="14100"/>
          <ac:cxnSpMkLst>
            <pc:docMk/>
            <pc:sldMk cId="4028563908" sldId="719"/>
            <ac:cxnSpMk id="19" creationId="{310D7FD8-521D-24A6-C922-7EB7E981C51F}"/>
          </ac:cxnSpMkLst>
        </pc:cxnChg>
        <pc:cxnChg chg="add mod">
          <ac:chgData name="Burnett, Carl M" userId="396d1247-df83-4d28-bee2-e66279f856eb" providerId="ADAL" clId="{2CB12943-F1D3-47D7-86DF-022F933089AF}" dt="2025-02-10T12:19:38.934" v="1382" actId="14100"/>
          <ac:cxnSpMkLst>
            <pc:docMk/>
            <pc:sldMk cId="4028563908" sldId="719"/>
            <ac:cxnSpMk id="20" creationId="{6EBFEF15-3E20-1C80-709B-CA9D94C5A364}"/>
          </ac:cxnSpMkLst>
        </pc:cxnChg>
        <pc:cxnChg chg="add mod">
          <ac:chgData name="Burnett, Carl M" userId="396d1247-df83-4d28-bee2-e66279f856eb" providerId="ADAL" clId="{2CB12943-F1D3-47D7-86DF-022F933089AF}" dt="2025-02-10T12:19:42.911" v="1383" actId="14100"/>
          <ac:cxnSpMkLst>
            <pc:docMk/>
            <pc:sldMk cId="4028563908" sldId="719"/>
            <ac:cxnSpMk id="21" creationId="{8522F156-6BF7-44AE-B977-6939755DEE2D}"/>
          </ac:cxnSpMkLst>
        </pc:cxnChg>
      </pc:sldChg>
      <pc:sldChg chg="addSp delSp modSp new mod modClrScheme chgLayout">
        <pc:chgData name="Burnett, Carl M" userId="396d1247-df83-4d28-bee2-e66279f856eb" providerId="ADAL" clId="{2CB12943-F1D3-47D7-86DF-022F933089AF}" dt="2025-02-11T11:25:46.643" v="2289" actId="20577"/>
        <pc:sldMkLst>
          <pc:docMk/>
          <pc:sldMk cId="3437963443" sldId="720"/>
        </pc:sldMkLst>
        <pc:spChg chg="mod ord">
          <ac:chgData name="Burnett, Carl M" userId="396d1247-df83-4d28-bee2-e66279f856eb" providerId="ADAL" clId="{2CB12943-F1D3-47D7-86DF-022F933089AF}" dt="2025-02-10T12:26:39.942" v="1385" actId="700"/>
          <ac:spMkLst>
            <pc:docMk/>
            <pc:sldMk cId="3437963443" sldId="720"/>
            <ac:spMk id="3" creationId="{61B61262-750C-9A9E-D571-11CFA249343C}"/>
          </ac:spMkLst>
        </pc:spChg>
        <pc:spChg chg="mod ord">
          <ac:chgData name="Burnett, Carl M" userId="396d1247-df83-4d28-bee2-e66279f856eb" providerId="ADAL" clId="{2CB12943-F1D3-47D7-86DF-022F933089AF}" dt="2025-02-10T12:26:39.942" v="1385" actId="700"/>
          <ac:spMkLst>
            <pc:docMk/>
            <pc:sldMk cId="3437963443" sldId="720"/>
            <ac:spMk id="4" creationId="{4DAEC102-3897-C159-1AE8-8F74B2E1B267}"/>
          </ac:spMkLst>
        </pc:spChg>
        <pc:spChg chg="mod ord">
          <ac:chgData name="Burnett, Carl M" userId="396d1247-df83-4d28-bee2-e66279f856eb" providerId="ADAL" clId="{2CB12943-F1D3-47D7-86DF-022F933089AF}" dt="2025-02-10T12:26:39.942" v="1385" actId="700"/>
          <ac:spMkLst>
            <pc:docMk/>
            <pc:sldMk cId="3437963443" sldId="720"/>
            <ac:spMk id="5" creationId="{B54C3BF3-2F34-06EC-5208-C09A27CA3FBD}"/>
          </ac:spMkLst>
        </pc:spChg>
        <pc:spChg chg="add mod ord">
          <ac:chgData name="Burnett, Carl M" userId="396d1247-df83-4d28-bee2-e66279f856eb" providerId="ADAL" clId="{2CB12943-F1D3-47D7-86DF-022F933089AF}" dt="2025-02-11T11:25:46.643" v="2289" actId="20577"/>
          <ac:spMkLst>
            <pc:docMk/>
            <pc:sldMk cId="3437963443" sldId="720"/>
            <ac:spMk id="6" creationId="{FF43E371-1058-BFDB-E9EC-CF537FA35B81}"/>
          </ac:spMkLst>
        </pc:spChg>
        <pc:spChg chg="add mod ord">
          <ac:chgData name="Burnett, Carl M" userId="396d1247-df83-4d28-bee2-e66279f856eb" providerId="ADAL" clId="{2CB12943-F1D3-47D7-86DF-022F933089AF}" dt="2025-02-10T12:27:47.379" v="1449" actId="20577"/>
          <ac:spMkLst>
            <pc:docMk/>
            <pc:sldMk cId="3437963443" sldId="720"/>
            <ac:spMk id="7" creationId="{62299D53-BD1E-FA90-7B2C-EB39BEC1B5C1}"/>
          </ac:spMkLst>
        </pc:spChg>
        <pc:picChg chg="add mod modCrop">
          <ac:chgData name="Burnett, Carl M" userId="396d1247-df83-4d28-bee2-e66279f856eb" providerId="ADAL" clId="{2CB12943-F1D3-47D7-86DF-022F933089AF}" dt="2025-02-10T12:28:35.886" v="1456" actId="1076"/>
          <ac:picMkLst>
            <pc:docMk/>
            <pc:sldMk cId="3437963443" sldId="720"/>
            <ac:picMk id="9" creationId="{343E4BD4-5F72-BA17-A63E-82B1096C5890}"/>
          </ac:picMkLst>
        </pc:picChg>
        <pc:cxnChg chg="add mod">
          <ac:chgData name="Burnett, Carl M" userId="396d1247-df83-4d28-bee2-e66279f856eb" providerId="ADAL" clId="{2CB12943-F1D3-47D7-86DF-022F933089AF}" dt="2025-02-10T12:29:00.376" v="1460" actId="14100"/>
          <ac:cxnSpMkLst>
            <pc:docMk/>
            <pc:sldMk cId="3437963443" sldId="720"/>
            <ac:cxnSpMk id="11" creationId="{A2B7A69F-8142-10EB-40B6-682784909E19}"/>
          </ac:cxnSpMkLst>
        </pc:cxnChg>
      </pc:sldChg>
      <pc:sldChg chg="addSp delSp modSp new mod modClrScheme chgLayout">
        <pc:chgData name="Burnett, Carl M" userId="396d1247-df83-4d28-bee2-e66279f856eb" providerId="ADAL" clId="{2CB12943-F1D3-47D7-86DF-022F933089AF}" dt="2025-02-11T11:25:49.562" v="2290" actId="20577"/>
        <pc:sldMkLst>
          <pc:docMk/>
          <pc:sldMk cId="3908922080" sldId="721"/>
        </pc:sldMkLst>
        <pc:spChg chg="mod ord">
          <ac:chgData name="Burnett, Carl M" userId="396d1247-df83-4d28-bee2-e66279f856eb" providerId="ADAL" clId="{2CB12943-F1D3-47D7-86DF-022F933089AF}" dt="2025-02-10T12:29:37.800" v="1462" actId="700"/>
          <ac:spMkLst>
            <pc:docMk/>
            <pc:sldMk cId="3908922080" sldId="721"/>
            <ac:spMk id="3" creationId="{963518A9-1032-4547-933B-1253F5261523}"/>
          </ac:spMkLst>
        </pc:spChg>
        <pc:spChg chg="mod ord">
          <ac:chgData name="Burnett, Carl M" userId="396d1247-df83-4d28-bee2-e66279f856eb" providerId="ADAL" clId="{2CB12943-F1D3-47D7-86DF-022F933089AF}" dt="2025-02-10T12:29:37.800" v="1462" actId="700"/>
          <ac:spMkLst>
            <pc:docMk/>
            <pc:sldMk cId="3908922080" sldId="721"/>
            <ac:spMk id="4" creationId="{05752C9F-C6F6-1543-229B-65AE6CBB0110}"/>
          </ac:spMkLst>
        </pc:spChg>
        <pc:spChg chg="mod ord">
          <ac:chgData name="Burnett, Carl M" userId="396d1247-df83-4d28-bee2-e66279f856eb" providerId="ADAL" clId="{2CB12943-F1D3-47D7-86DF-022F933089AF}" dt="2025-02-10T12:29:37.800" v="1462" actId="700"/>
          <ac:spMkLst>
            <pc:docMk/>
            <pc:sldMk cId="3908922080" sldId="721"/>
            <ac:spMk id="5" creationId="{F8FA5006-C2A9-306D-4D9F-B513820BD95F}"/>
          </ac:spMkLst>
        </pc:spChg>
        <pc:spChg chg="add mod ord">
          <ac:chgData name="Burnett, Carl M" userId="396d1247-df83-4d28-bee2-e66279f856eb" providerId="ADAL" clId="{2CB12943-F1D3-47D7-86DF-022F933089AF}" dt="2025-02-11T11:25:49.562" v="2290" actId="20577"/>
          <ac:spMkLst>
            <pc:docMk/>
            <pc:sldMk cId="3908922080" sldId="721"/>
            <ac:spMk id="6" creationId="{A8CE569B-B2B8-E0C3-E967-B92C2D771CE8}"/>
          </ac:spMkLst>
        </pc:spChg>
        <pc:spChg chg="add mod ord">
          <ac:chgData name="Burnett, Carl M" userId="396d1247-df83-4d28-bee2-e66279f856eb" providerId="ADAL" clId="{2CB12943-F1D3-47D7-86DF-022F933089AF}" dt="2025-02-11T10:46:30.062" v="1582"/>
          <ac:spMkLst>
            <pc:docMk/>
            <pc:sldMk cId="3908922080" sldId="721"/>
            <ac:spMk id="7" creationId="{D2DA212A-04E9-96AD-CDE2-48FC713CF922}"/>
          </ac:spMkLst>
        </pc:spChg>
        <pc:picChg chg="add mod modCrop">
          <ac:chgData name="Burnett, Carl M" userId="396d1247-df83-4d28-bee2-e66279f856eb" providerId="ADAL" clId="{2CB12943-F1D3-47D7-86DF-022F933089AF}" dt="2025-02-10T12:30:33.206" v="1522" actId="1076"/>
          <ac:picMkLst>
            <pc:docMk/>
            <pc:sldMk cId="3908922080" sldId="721"/>
            <ac:picMk id="9" creationId="{9B5103B4-55BC-E23A-C109-6F291AE51FA0}"/>
          </ac:picMkLst>
        </pc:picChg>
        <pc:cxnChg chg="add mod">
          <ac:chgData name="Burnett, Carl M" userId="396d1247-df83-4d28-bee2-e66279f856eb" providerId="ADAL" clId="{2CB12943-F1D3-47D7-86DF-022F933089AF}" dt="2025-02-11T10:46:37.064" v="1583" actId="14100"/>
          <ac:cxnSpMkLst>
            <pc:docMk/>
            <pc:sldMk cId="3908922080" sldId="721"/>
            <ac:cxnSpMk id="12" creationId="{03FBA8E9-EE29-4579-FB17-2F7C003E8840}"/>
          </ac:cxnSpMkLst>
        </pc:cxnChg>
      </pc:sldChg>
      <pc:sldChg chg="addSp modSp new mod modClrScheme chgLayout">
        <pc:chgData name="Burnett, Carl M" userId="396d1247-df83-4d28-bee2-e66279f856eb" providerId="ADAL" clId="{2CB12943-F1D3-47D7-86DF-022F933089AF}" dt="2025-02-11T12:47:08.558" v="2303" actId="14100"/>
        <pc:sldMkLst>
          <pc:docMk/>
          <pc:sldMk cId="1199629782" sldId="722"/>
        </pc:sldMkLst>
        <pc:spChg chg="mod ord">
          <ac:chgData name="Burnett, Carl M" userId="396d1247-df83-4d28-bee2-e66279f856eb" providerId="ADAL" clId="{2CB12943-F1D3-47D7-86DF-022F933089AF}" dt="2025-02-11T11:26:10.431" v="2291" actId="20577"/>
          <ac:spMkLst>
            <pc:docMk/>
            <pc:sldMk cId="1199629782" sldId="722"/>
            <ac:spMk id="2" creationId="{5DEA4245-8491-998D-2FBC-DC17C047BC48}"/>
          </ac:spMkLst>
        </pc:spChg>
        <pc:spChg chg="mod ord">
          <ac:chgData name="Burnett, Carl M" userId="396d1247-df83-4d28-bee2-e66279f856eb" providerId="ADAL" clId="{2CB12943-F1D3-47D7-86DF-022F933089AF}" dt="2025-02-11T10:47:14.457" v="1585" actId="700"/>
          <ac:spMkLst>
            <pc:docMk/>
            <pc:sldMk cId="1199629782" sldId="722"/>
            <ac:spMk id="3" creationId="{47EC862C-F064-7FB0-2163-CD3F449D429D}"/>
          </ac:spMkLst>
        </pc:spChg>
        <pc:spChg chg="mod ord">
          <ac:chgData name="Burnett, Carl M" userId="396d1247-df83-4d28-bee2-e66279f856eb" providerId="ADAL" clId="{2CB12943-F1D3-47D7-86DF-022F933089AF}" dt="2025-02-11T10:47:14.457" v="1585" actId="700"/>
          <ac:spMkLst>
            <pc:docMk/>
            <pc:sldMk cId="1199629782" sldId="722"/>
            <ac:spMk id="4" creationId="{F3F6753A-2CB3-4A30-FE91-49C6C7EBC282}"/>
          </ac:spMkLst>
        </pc:spChg>
        <pc:spChg chg="mod ord">
          <ac:chgData name="Burnett, Carl M" userId="396d1247-df83-4d28-bee2-e66279f856eb" providerId="ADAL" clId="{2CB12943-F1D3-47D7-86DF-022F933089AF}" dt="2025-02-11T10:47:14.457" v="1585" actId="700"/>
          <ac:spMkLst>
            <pc:docMk/>
            <pc:sldMk cId="1199629782" sldId="722"/>
            <ac:spMk id="5" creationId="{BAD15161-74BE-B555-087F-2A69E2D14E8B}"/>
          </ac:spMkLst>
        </pc:spChg>
        <pc:spChg chg="add mod ord">
          <ac:chgData name="Burnett, Carl M" userId="396d1247-df83-4d28-bee2-e66279f856eb" providerId="ADAL" clId="{2CB12943-F1D3-47D7-86DF-022F933089AF}" dt="2025-02-11T12:47:08.558" v="2303" actId="14100"/>
          <ac:spMkLst>
            <pc:docMk/>
            <pc:sldMk cId="1199629782" sldId="722"/>
            <ac:spMk id="6" creationId="{EFF5D44E-2293-43E5-76E1-4B85E9C5FCF2}"/>
          </ac:spMkLst>
        </pc:spChg>
      </pc:sldChg>
      <pc:sldChg chg="addSp delSp modSp new mod modClrScheme chgLayout">
        <pc:chgData name="Burnett, Carl M" userId="396d1247-df83-4d28-bee2-e66279f856eb" providerId="ADAL" clId="{2CB12943-F1D3-47D7-86DF-022F933089AF}" dt="2025-02-11T11:26:13.098" v="2292" actId="20577"/>
        <pc:sldMkLst>
          <pc:docMk/>
          <pc:sldMk cId="1798714830" sldId="723"/>
        </pc:sldMkLst>
        <pc:spChg chg="mod ord">
          <ac:chgData name="Burnett, Carl M" userId="396d1247-df83-4d28-bee2-e66279f856eb" providerId="ADAL" clId="{2CB12943-F1D3-47D7-86DF-022F933089AF}" dt="2025-02-11T10:49:59.001" v="1801" actId="700"/>
          <ac:spMkLst>
            <pc:docMk/>
            <pc:sldMk cId="1798714830" sldId="723"/>
            <ac:spMk id="3" creationId="{3FC0AD92-79AC-B5FA-60EA-E63F67816DA8}"/>
          </ac:spMkLst>
        </pc:spChg>
        <pc:spChg chg="mod ord">
          <ac:chgData name="Burnett, Carl M" userId="396d1247-df83-4d28-bee2-e66279f856eb" providerId="ADAL" clId="{2CB12943-F1D3-47D7-86DF-022F933089AF}" dt="2025-02-11T10:49:59.001" v="1801" actId="700"/>
          <ac:spMkLst>
            <pc:docMk/>
            <pc:sldMk cId="1798714830" sldId="723"/>
            <ac:spMk id="4" creationId="{701C02C4-F042-B387-5DCB-C88F5F7C05C2}"/>
          </ac:spMkLst>
        </pc:spChg>
        <pc:spChg chg="mod ord">
          <ac:chgData name="Burnett, Carl M" userId="396d1247-df83-4d28-bee2-e66279f856eb" providerId="ADAL" clId="{2CB12943-F1D3-47D7-86DF-022F933089AF}" dt="2025-02-11T10:49:59.001" v="1801" actId="700"/>
          <ac:spMkLst>
            <pc:docMk/>
            <pc:sldMk cId="1798714830" sldId="723"/>
            <ac:spMk id="5" creationId="{9FA6C718-008B-112D-4996-D934ED1C72E3}"/>
          </ac:spMkLst>
        </pc:spChg>
        <pc:spChg chg="add mod ord">
          <ac:chgData name="Burnett, Carl M" userId="396d1247-df83-4d28-bee2-e66279f856eb" providerId="ADAL" clId="{2CB12943-F1D3-47D7-86DF-022F933089AF}" dt="2025-02-11T11:26:13.098" v="2292" actId="20577"/>
          <ac:spMkLst>
            <pc:docMk/>
            <pc:sldMk cId="1798714830" sldId="723"/>
            <ac:spMk id="6" creationId="{D92211C8-BA5F-5A82-F9A5-8200430E04D3}"/>
          </ac:spMkLst>
        </pc:spChg>
        <pc:spChg chg="add mod ord">
          <ac:chgData name="Burnett, Carl M" userId="396d1247-df83-4d28-bee2-e66279f856eb" providerId="ADAL" clId="{2CB12943-F1D3-47D7-86DF-022F933089AF}" dt="2025-02-11T11:16:27.392" v="2117" actId="6549"/>
          <ac:spMkLst>
            <pc:docMk/>
            <pc:sldMk cId="1798714830" sldId="723"/>
            <ac:spMk id="7" creationId="{9B82B93A-C8B1-7D24-DA0B-53053BD1FCEB}"/>
          </ac:spMkLst>
        </pc:spChg>
      </pc:sldChg>
      <pc:sldChg chg="addSp delSp modSp new mod modClrScheme chgLayout">
        <pc:chgData name="Burnett, Carl M" userId="396d1247-df83-4d28-bee2-e66279f856eb" providerId="ADAL" clId="{2CB12943-F1D3-47D7-86DF-022F933089AF}" dt="2025-02-11T12:48:42.222" v="2339"/>
        <pc:sldMkLst>
          <pc:docMk/>
          <pc:sldMk cId="1428918256" sldId="724"/>
        </pc:sldMkLst>
        <pc:spChg chg="mod ord">
          <ac:chgData name="Burnett, Carl M" userId="396d1247-df83-4d28-bee2-e66279f856eb" providerId="ADAL" clId="{2CB12943-F1D3-47D7-86DF-022F933089AF}" dt="2025-02-11T11:13:50.657" v="2070" actId="700"/>
          <ac:spMkLst>
            <pc:docMk/>
            <pc:sldMk cId="1428918256" sldId="724"/>
            <ac:spMk id="3" creationId="{FDDDFB42-97F1-B77B-12A4-1E49183218D4}"/>
          </ac:spMkLst>
        </pc:spChg>
        <pc:spChg chg="mod ord">
          <ac:chgData name="Burnett, Carl M" userId="396d1247-df83-4d28-bee2-e66279f856eb" providerId="ADAL" clId="{2CB12943-F1D3-47D7-86DF-022F933089AF}" dt="2025-02-11T11:13:50.657" v="2070" actId="700"/>
          <ac:spMkLst>
            <pc:docMk/>
            <pc:sldMk cId="1428918256" sldId="724"/>
            <ac:spMk id="4" creationId="{E3DAD33B-4EE1-261A-5F66-ECC11199C676}"/>
          </ac:spMkLst>
        </pc:spChg>
        <pc:spChg chg="mod ord">
          <ac:chgData name="Burnett, Carl M" userId="396d1247-df83-4d28-bee2-e66279f856eb" providerId="ADAL" clId="{2CB12943-F1D3-47D7-86DF-022F933089AF}" dt="2025-02-11T11:13:50.657" v="2070" actId="700"/>
          <ac:spMkLst>
            <pc:docMk/>
            <pc:sldMk cId="1428918256" sldId="724"/>
            <ac:spMk id="5" creationId="{7813AF44-EE99-C8BB-BD5A-C73750237519}"/>
          </ac:spMkLst>
        </pc:spChg>
        <pc:spChg chg="add mod ord">
          <ac:chgData name="Burnett, Carl M" userId="396d1247-df83-4d28-bee2-e66279f856eb" providerId="ADAL" clId="{2CB12943-F1D3-47D7-86DF-022F933089AF}" dt="2025-02-11T11:26:14.958" v="2293" actId="20577"/>
          <ac:spMkLst>
            <pc:docMk/>
            <pc:sldMk cId="1428918256" sldId="724"/>
            <ac:spMk id="6" creationId="{EBECF298-6BC5-4D53-5C43-C8DC5815C37D}"/>
          </ac:spMkLst>
        </pc:spChg>
        <pc:spChg chg="add mod ord">
          <ac:chgData name="Burnett, Carl M" userId="396d1247-df83-4d28-bee2-e66279f856eb" providerId="ADAL" clId="{2CB12943-F1D3-47D7-86DF-022F933089AF}" dt="2025-02-11T12:48:42.222" v="2339"/>
          <ac:spMkLst>
            <pc:docMk/>
            <pc:sldMk cId="1428918256" sldId="724"/>
            <ac:spMk id="7" creationId="{51BF9E90-2666-FFB4-411E-2195DC8E3B5F}"/>
          </ac:spMkLst>
        </pc:spChg>
      </pc:sldChg>
      <pc:sldChg chg="addSp delSp modSp new mod modClrScheme chgLayout">
        <pc:chgData name="Burnett, Carl M" userId="396d1247-df83-4d28-bee2-e66279f856eb" providerId="ADAL" clId="{2CB12943-F1D3-47D7-86DF-022F933089AF}" dt="2025-02-11T11:25:39.834" v="2288" actId="20577"/>
        <pc:sldMkLst>
          <pc:docMk/>
          <pc:sldMk cId="1781007995" sldId="725"/>
        </pc:sldMkLst>
        <pc:spChg chg="mod ord">
          <ac:chgData name="Burnett, Carl M" userId="396d1247-df83-4d28-bee2-e66279f856eb" providerId="ADAL" clId="{2CB12943-F1D3-47D7-86DF-022F933089AF}" dt="2025-02-11T11:24:05.597" v="2200" actId="700"/>
          <ac:spMkLst>
            <pc:docMk/>
            <pc:sldMk cId="1781007995" sldId="725"/>
            <ac:spMk id="3" creationId="{28377E0F-4B34-781D-891F-454159409C85}"/>
          </ac:spMkLst>
        </pc:spChg>
        <pc:spChg chg="mod ord">
          <ac:chgData name="Burnett, Carl M" userId="396d1247-df83-4d28-bee2-e66279f856eb" providerId="ADAL" clId="{2CB12943-F1D3-47D7-86DF-022F933089AF}" dt="2025-02-11T11:24:05.597" v="2200" actId="700"/>
          <ac:spMkLst>
            <pc:docMk/>
            <pc:sldMk cId="1781007995" sldId="725"/>
            <ac:spMk id="4" creationId="{ABA46E96-F027-BB57-A19E-A9B8C0C8D2B3}"/>
          </ac:spMkLst>
        </pc:spChg>
        <pc:spChg chg="mod ord">
          <ac:chgData name="Burnett, Carl M" userId="396d1247-df83-4d28-bee2-e66279f856eb" providerId="ADAL" clId="{2CB12943-F1D3-47D7-86DF-022F933089AF}" dt="2025-02-11T11:24:05.597" v="2200" actId="700"/>
          <ac:spMkLst>
            <pc:docMk/>
            <pc:sldMk cId="1781007995" sldId="725"/>
            <ac:spMk id="5" creationId="{F9425CB7-23B2-853E-A32D-40DAC613A028}"/>
          </ac:spMkLst>
        </pc:spChg>
        <pc:spChg chg="add mod ord">
          <ac:chgData name="Burnett, Carl M" userId="396d1247-df83-4d28-bee2-e66279f856eb" providerId="ADAL" clId="{2CB12943-F1D3-47D7-86DF-022F933089AF}" dt="2025-02-11T11:25:39.834" v="2288" actId="20577"/>
          <ac:spMkLst>
            <pc:docMk/>
            <pc:sldMk cId="1781007995" sldId="725"/>
            <ac:spMk id="6" creationId="{20CAF14C-5AB1-54B7-12AA-F028DD4BD166}"/>
          </ac:spMkLst>
        </pc:spChg>
        <pc:spChg chg="add mod ord">
          <ac:chgData name="Burnett, Carl M" userId="396d1247-df83-4d28-bee2-e66279f856eb" providerId="ADAL" clId="{2CB12943-F1D3-47D7-86DF-022F933089AF}" dt="2025-02-11T11:25:20.765" v="2274" actId="3626"/>
          <ac:spMkLst>
            <pc:docMk/>
            <pc:sldMk cId="1781007995" sldId="725"/>
            <ac:spMk id="7" creationId="{0B70B381-3864-6CF9-5A98-A0961442E345}"/>
          </ac:spMkLst>
        </pc:spChg>
      </pc:sldChg>
      <pc:sldMasterChg chg="delSldLayout modSldLayout">
        <pc:chgData name="Burnett, Carl M" userId="396d1247-df83-4d28-bee2-e66279f856eb" providerId="ADAL" clId="{2CB12943-F1D3-47D7-86DF-022F933089AF}" dt="2025-02-05T14:48:24.786" v="228" actId="121"/>
        <pc:sldMasterMkLst>
          <pc:docMk/>
          <pc:sldMasterMk cId="645675806" sldId="2147483648"/>
        </pc:sldMasterMkLst>
        <pc:sldLayoutChg chg="modSp">
          <pc:chgData name="Burnett, Carl M" userId="396d1247-df83-4d28-bee2-e66279f856eb" providerId="ADAL" clId="{2CB12943-F1D3-47D7-86DF-022F933089AF}" dt="2025-02-05T14:47:04.989" v="213" actId="121"/>
          <pc:sldLayoutMkLst>
            <pc:docMk/>
            <pc:sldMasterMk cId="645675806" sldId="2147483648"/>
            <pc:sldLayoutMk cId="4015763378" sldId="2147483669"/>
          </pc:sldLayoutMkLst>
          <pc:spChg chg="mod">
            <ac:chgData name="Burnett, Carl M" userId="396d1247-df83-4d28-bee2-e66279f856eb" providerId="ADAL" clId="{2CB12943-F1D3-47D7-86DF-022F933089AF}" dt="2025-02-05T14:47:04.989" v="213" actId="121"/>
            <ac:spMkLst>
              <pc:docMk/>
              <pc:sldMasterMk cId="645675806" sldId="2147483648"/>
              <pc:sldLayoutMk cId="4015763378" sldId="2147483669"/>
              <ac:spMk id="2" creationId="{00000000-0000-0000-0000-000000000000}"/>
            </ac:spMkLst>
          </pc:spChg>
        </pc:sldLayoutChg>
        <pc:sldLayoutChg chg="addSp delSp modSp mod">
          <pc:chgData name="Burnett, Carl M" userId="396d1247-df83-4d28-bee2-e66279f856eb" providerId="ADAL" clId="{2CB12943-F1D3-47D7-86DF-022F933089AF}" dt="2025-02-05T14:46:14.981" v="206" actId="2711"/>
          <pc:sldLayoutMkLst>
            <pc:docMk/>
            <pc:sldMasterMk cId="645675806" sldId="2147483648"/>
            <pc:sldLayoutMk cId="3230174596" sldId="2147483671"/>
          </pc:sldLayoutMkLst>
          <pc:spChg chg="add mod ord">
            <ac:chgData name="Burnett, Carl M" userId="396d1247-df83-4d28-bee2-e66279f856eb" providerId="ADAL" clId="{2CB12943-F1D3-47D7-86DF-022F933089AF}" dt="2025-02-05T14:46:06.784" v="205"/>
            <ac:spMkLst>
              <pc:docMk/>
              <pc:sldMasterMk cId="645675806" sldId="2147483648"/>
              <pc:sldLayoutMk cId="3230174596" sldId="2147483671"/>
              <ac:spMk id="2" creationId="{46F88587-9D1D-8664-2BD1-880EA2BA32DF}"/>
            </ac:spMkLst>
          </pc:spChg>
          <pc:spChg chg="add mod">
            <ac:chgData name="Burnett, Carl M" userId="396d1247-df83-4d28-bee2-e66279f856eb" providerId="ADAL" clId="{2CB12943-F1D3-47D7-86DF-022F933089AF}" dt="2025-02-05T14:46:14.981" v="206" actId="2711"/>
            <ac:spMkLst>
              <pc:docMk/>
              <pc:sldMasterMk cId="645675806" sldId="2147483648"/>
              <pc:sldLayoutMk cId="3230174596" sldId="2147483671"/>
              <ac:spMk id="3" creationId="{7597F987-5974-18C5-A3C6-4BF0BC43C122}"/>
            </ac:spMkLst>
          </pc:spChg>
          <pc:spChg chg="add mod">
            <ac:chgData name="Burnett, Carl M" userId="396d1247-df83-4d28-bee2-e66279f856eb" providerId="ADAL" clId="{2CB12943-F1D3-47D7-86DF-022F933089AF}" dt="2025-02-05T14:32:01.576" v="51" actId="14100"/>
            <ac:spMkLst>
              <pc:docMk/>
              <pc:sldMasterMk cId="645675806" sldId="2147483648"/>
              <pc:sldLayoutMk cId="3230174596" sldId="2147483671"/>
              <ac:spMk id="9" creationId="{D97913D9-9D44-D64A-8388-F31E59C4DBDB}"/>
            </ac:spMkLst>
          </pc:spChg>
        </pc:sldLayoutChg>
        <pc:sldLayoutChg chg="modSp">
          <pc:chgData name="Burnett, Carl M" userId="396d1247-df83-4d28-bee2-e66279f856eb" providerId="ADAL" clId="{2CB12943-F1D3-47D7-86DF-022F933089AF}" dt="2025-02-05T14:47:16.608" v="215" actId="121"/>
          <pc:sldLayoutMkLst>
            <pc:docMk/>
            <pc:sldMasterMk cId="645675806" sldId="2147483648"/>
            <pc:sldLayoutMk cId="3007776513" sldId="2147483672"/>
          </pc:sldLayoutMkLst>
          <pc:spChg chg="mod">
            <ac:chgData name="Burnett, Carl M" userId="396d1247-df83-4d28-bee2-e66279f856eb" providerId="ADAL" clId="{2CB12943-F1D3-47D7-86DF-022F933089AF}" dt="2025-02-05T14:47:16.608" v="215" actId="121"/>
            <ac:spMkLst>
              <pc:docMk/>
              <pc:sldMasterMk cId="645675806" sldId="2147483648"/>
              <pc:sldLayoutMk cId="3007776513" sldId="2147483672"/>
              <ac:spMk id="2" creationId="{9D5170C3-74D3-4445-A879-4F7CF42ED29A}"/>
            </ac:spMkLst>
          </pc:spChg>
        </pc:sldLayoutChg>
        <pc:sldLayoutChg chg="modSp mod">
          <pc:chgData name="Burnett, Carl M" userId="396d1247-df83-4d28-bee2-e66279f856eb" providerId="ADAL" clId="{2CB12943-F1D3-47D7-86DF-022F933089AF}" dt="2025-02-05T14:47:43.535" v="218" actId="2711"/>
          <pc:sldLayoutMkLst>
            <pc:docMk/>
            <pc:sldMasterMk cId="645675806" sldId="2147483648"/>
            <pc:sldLayoutMk cId="2636377650" sldId="2147483673"/>
          </pc:sldLayoutMkLst>
          <pc:spChg chg="mod">
            <ac:chgData name="Burnett, Carl M" userId="396d1247-df83-4d28-bee2-e66279f856eb" providerId="ADAL" clId="{2CB12943-F1D3-47D7-86DF-022F933089AF}" dt="2025-02-05T14:47:43.535" v="218" actId="2711"/>
            <ac:spMkLst>
              <pc:docMk/>
              <pc:sldMasterMk cId="645675806" sldId="2147483648"/>
              <pc:sldLayoutMk cId="2636377650" sldId="2147483673"/>
              <ac:spMk id="2" creationId="{00000000-0000-0000-0000-000000000000}"/>
            </ac:spMkLst>
          </pc:spChg>
        </pc:sldLayoutChg>
        <pc:sldLayoutChg chg="modSp mod">
          <pc:chgData name="Burnett, Carl M" userId="396d1247-df83-4d28-bee2-e66279f856eb" providerId="ADAL" clId="{2CB12943-F1D3-47D7-86DF-022F933089AF}" dt="2025-02-05T14:48:08.286" v="224" actId="1076"/>
          <pc:sldLayoutMkLst>
            <pc:docMk/>
            <pc:sldMasterMk cId="645675806" sldId="2147483648"/>
            <pc:sldLayoutMk cId="3416369585" sldId="2147483674"/>
          </pc:sldLayoutMkLst>
          <pc:spChg chg="mod">
            <ac:chgData name="Burnett, Carl M" userId="396d1247-df83-4d28-bee2-e66279f856eb" providerId="ADAL" clId="{2CB12943-F1D3-47D7-86DF-022F933089AF}" dt="2025-02-05T14:48:08.286" v="224" actId="1076"/>
            <ac:spMkLst>
              <pc:docMk/>
              <pc:sldMasterMk cId="645675806" sldId="2147483648"/>
              <pc:sldLayoutMk cId="3416369585" sldId="2147483674"/>
              <ac:spMk id="2" creationId="{85ECCA32-C985-40CD-AF9D-54A04507826C}"/>
            </ac:spMkLst>
          </pc:spChg>
        </pc:sldLayoutChg>
        <pc:sldLayoutChg chg="modSp mod">
          <pc:chgData name="Burnett, Carl M" userId="396d1247-df83-4d28-bee2-e66279f856eb" providerId="ADAL" clId="{2CB12943-F1D3-47D7-86DF-022F933089AF}" dt="2025-02-05T14:48:24.786" v="228" actId="121"/>
          <pc:sldLayoutMkLst>
            <pc:docMk/>
            <pc:sldMasterMk cId="645675806" sldId="2147483648"/>
            <pc:sldLayoutMk cId="3786158064" sldId="2147483675"/>
          </pc:sldLayoutMkLst>
          <pc:spChg chg="mod">
            <ac:chgData name="Burnett, Carl M" userId="396d1247-df83-4d28-bee2-e66279f856eb" providerId="ADAL" clId="{2CB12943-F1D3-47D7-86DF-022F933089AF}" dt="2025-02-05T14:48:24.786" v="228" actId="121"/>
            <ac:spMkLst>
              <pc:docMk/>
              <pc:sldMasterMk cId="645675806" sldId="2147483648"/>
              <pc:sldLayoutMk cId="3786158064" sldId="2147483675"/>
              <ac:spMk id="2" creationId="{00000000-0000-0000-0000-000000000000}"/>
            </ac:spMkLst>
          </pc:spChg>
          <pc:spChg chg="mod">
            <ac:chgData name="Burnett, Carl M" userId="396d1247-df83-4d28-bee2-e66279f856eb" providerId="ADAL" clId="{2CB12943-F1D3-47D7-86DF-022F933089AF}" dt="2025-02-05T14:48:17.701" v="225" actId="2711"/>
            <ac:spMkLst>
              <pc:docMk/>
              <pc:sldMasterMk cId="645675806" sldId="2147483648"/>
              <pc:sldLayoutMk cId="3786158064" sldId="2147483675"/>
              <ac:spMk id="6" creationId="{BC10B426-CBDD-77D3-336C-EFCD963E16A9}"/>
            </ac:spMkLst>
          </pc:spChg>
        </pc:sldLayoutChg>
        <pc:sldLayoutChg chg="del">
          <pc:chgData name="Burnett, Carl M" userId="396d1247-df83-4d28-bee2-e66279f856eb" providerId="ADAL" clId="{2CB12943-F1D3-47D7-86DF-022F933089AF}" dt="2025-02-05T14:45:32.312" v="194" actId="47"/>
          <pc:sldLayoutMkLst>
            <pc:docMk/>
            <pc:sldMasterMk cId="645675806" sldId="2147483648"/>
            <pc:sldLayoutMk cId="932708063" sldId="2147483676"/>
          </pc:sldLayoutMkLst>
        </pc:sldLayoutChg>
        <pc:sldLayoutChg chg="modSp mod">
          <pc:chgData name="Burnett, Carl M" userId="396d1247-df83-4d28-bee2-e66279f856eb" providerId="ADAL" clId="{2CB12943-F1D3-47D7-86DF-022F933089AF}" dt="2025-02-05T14:46:38.239" v="211" actId="1076"/>
          <pc:sldLayoutMkLst>
            <pc:docMk/>
            <pc:sldMasterMk cId="645675806" sldId="2147483648"/>
            <pc:sldLayoutMk cId="3413773886" sldId="2147483677"/>
          </pc:sldLayoutMkLst>
          <pc:spChg chg="mod">
            <ac:chgData name="Burnett, Carl M" userId="396d1247-df83-4d28-bee2-e66279f856eb" providerId="ADAL" clId="{2CB12943-F1D3-47D7-86DF-022F933089AF}" dt="2025-02-05T14:46:38.239" v="211" actId="1076"/>
            <ac:spMkLst>
              <pc:docMk/>
              <pc:sldMasterMk cId="645675806" sldId="2147483648"/>
              <pc:sldLayoutMk cId="3413773886" sldId="2147483677"/>
              <ac:spMk id="2" creationId="{88E5A1B7-3277-45DD-18EB-3B194C7CAD2F}"/>
            </ac:spMkLst>
          </pc:spChg>
        </pc:sldLayoutChg>
      </pc:sldMasterChg>
    </pc:docChg>
  </pc:docChgLst>
  <pc:docChgLst>
    <pc:chgData name="Burnett, Carl M" userId="396d1247-df83-4d28-bee2-e66279f856eb" providerId="ADAL" clId="{C37F9887-EC12-4743-8C8F-A231097FC6D1}"/>
    <pc:docChg chg="custSel addSld modSld">
      <pc:chgData name="Burnett, Carl M" userId="396d1247-df83-4d28-bee2-e66279f856eb" providerId="ADAL" clId="{C37F9887-EC12-4743-8C8F-A231097FC6D1}" dt="2025-02-17T14:11:07.958" v="809" actId="20577"/>
      <pc:docMkLst>
        <pc:docMk/>
      </pc:docMkLst>
      <pc:sldChg chg="modSp mod">
        <pc:chgData name="Burnett, Carl M" userId="396d1247-df83-4d28-bee2-e66279f856eb" providerId="ADAL" clId="{C37F9887-EC12-4743-8C8F-A231097FC6D1}" dt="2025-02-16T13:30:44.598" v="134" actId="113"/>
        <pc:sldMkLst>
          <pc:docMk/>
          <pc:sldMk cId="666035222" sldId="575"/>
        </pc:sldMkLst>
        <pc:spChg chg="mod">
          <ac:chgData name="Burnett, Carl M" userId="396d1247-df83-4d28-bee2-e66279f856eb" providerId="ADAL" clId="{C37F9887-EC12-4743-8C8F-A231097FC6D1}" dt="2025-02-16T13:30:44.598" v="134" actId="113"/>
          <ac:spMkLst>
            <pc:docMk/>
            <pc:sldMk cId="666035222" sldId="575"/>
            <ac:spMk id="3" creationId="{5F9746F1-F1A9-49BB-87C3-D39121FC5E4C}"/>
          </ac:spMkLst>
        </pc:spChg>
      </pc:sldChg>
      <pc:sldChg chg="modSp mod">
        <pc:chgData name="Burnett, Carl M" userId="396d1247-df83-4d28-bee2-e66279f856eb" providerId="ADAL" clId="{C37F9887-EC12-4743-8C8F-A231097FC6D1}" dt="2025-02-17T14:01:12.198" v="339" actId="20577"/>
        <pc:sldMkLst>
          <pc:docMk/>
          <pc:sldMk cId="4064769368" sldId="713"/>
        </pc:sldMkLst>
        <pc:spChg chg="mod">
          <ac:chgData name="Burnett, Carl M" userId="396d1247-df83-4d28-bee2-e66279f856eb" providerId="ADAL" clId="{C37F9887-EC12-4743-8C8F-A231097FC6D1}" dt="2025-02-17T14:01:12.198" v="339" actId="20577"/>
          <ac:spMkLst>
            <pc:docMk/>
            <pc:sldMk cId="4064769368" sldId="713"/>
            <ac:spMk id="8" creationId="{3085F5F3-73D4-4193-AB9F-A82940B7E292}"/>
          </ac:spMkLst>
        </pc:spChg>
      </pc:sldChg>
      <pc:sldChg chg="modSp mod">
        <pc:chgData name="Burnett, Carl M" userId="396d1247-df83-4d28-bee2-e66279f856eb" providerId="ADAL" clId="{C37F9887-EC12-4743-8C8F-A231097FC6D1}" dt="2025-02-16T13:32:59.962" v="151" actId="14100"/>
        <pc:sldMkLst>
          <pc:docMk/>
          <pc:sldMk cId="3437963443" sldId="720"/>
        </pc:sldMkLst>
        <pc:spChg chg="mod">
          <ac:chgData name="Burnett, Carl M" userId="396d1247-df83-4d28-bee2-e66279f856eb" providerId="ADAL" clId="{C37F9887-EC12-4743-8C8F-A231097FC6D1}" dt="2025-02-16T13:32:51.189" v="149"/>
          <ac:spMkLst>
            <pc:docMk/>
            <pc:sldMk cId="3437963443" sldId="720"/>
            <ac:spMk id="7" creationId="{62299D53-BD1E-FA90-7B2C-EB39BEC1B5C1}"/>
          </ac:spMkLst>
        </pc:spChg>
        <pc:picChg chg="mod">
          <ac:chgData name="Burnett, Carl M" userId="396d1247-df83-4d28-bee2-e66279f856eb" providerId="ADAL" clId="{C37F9887-EC12-4743-8C8F-A231097FC6D1}" dt="2025-02-16T13:32:56.125" v="150" actId="1076"/>
          <ac:picMkLst>
            <pc:docMk/>
            <pc:sldMk cId="3437963443" sldId="720"/>
            <ac:picMk id="9" creationId="{343E4BD4-5F72-BA17-A63E-82B1096C5890}"/>
          </ac:picMkLst>
        </pc:picChg>
        <pc:cxnChg chg="mod">
          <ac:chgData name="Burnett, Carl M" userId="396d1247-df83-4d28-bee2-e66279f856eb" providerId="ADAL" clId="{C37F9887-EC12-4743-8C8F-A231097FC6D1}" dt="2025-02-16T13:32:59.962" v="151" actId="14100"/>
          <ac:cxnSpMkLst>
            <pc:docMk/>
            <pc:sldMk cId="3437963443" sldId="720"/>
            <ac:cxnSpMk id="11" creationId="{A2B7A69F-8142-10EB-40B6-682784909E19}"/>
          </ac:cxnSpMkLst>
        </pc:cxnChg>
      </pc:sldChg>
      <pc:sldChg chg="modSp mod">
        <pc:chgData name="Burnett, Carl M" userId="396d1247-df83-4d28-bee2-e66279f856eb" providerId="ADAL" clId="{C37F9887-EC12-4743-8C8F-A231097FC6D1}" dt="2025-02-16T13:35:10.806" v="153"/>
        <pc:sldMkLst>
          <pc:docMk/>
          <pc:sldMk cId="1428918256" sldId="724"/>
        </pc:sldMkLst>
        <pc:spChg chg="mod">
          <ac:chgData name="Burnett, Carl M" userId="396d1247-df83-4d28-bee2-e66279f856eb" providerId="ADAL" clId="{C37F9887-EC12-4743-8C8F-A231097FC6D1}" dt="2025-02-16T13:35:10.806" v="153"/>
          <ac:spMkLst>
            <pc:docMk/>
            <pc:sldMk cId="1428918256" sldId="724"/>
            <ac:spMk id="7" creationId="{51BF9E90-2666-FFB4-411E-2195DC8E3B5F}"/>
          </ac:spMkLst>
        </pc:spChg>
      </pc:sldChg>
      <pc:sldChg chg="addSp delSp modSp new mod modClrScheme chgLayout">
        <pc:chgData name="Burnett, Carl M" userId="396d1247-df83-4d28-bee2-e66279f856eb" providerId="ADAL" clId="{C37F9887-EC12-4743-8C8F-A231097FC6D1}" dt="2025-02-17T13:58:47.634" v="295" actId="6549"/>
        <pc:sldMkLst>
          <pc:docMk/>
          <pc:sldMk cId="55514212" sldId="726"/>
        </pc:sldMkLst>
        <pc:spChg chg="del mod ord">
          <ac:chgData name="Burnett, Carl M" userId="396d1247-df83-4d28-bee2-e66279f856eb" providerId="ADAL" clId="{C37F9887-EC12-4743-8C8F-A231097FC6D1}" dt="2025-02-17T13:56:52.033" v="155" actId="700"/>
          <ac:spMkLst>
            <pc:docMk/>
            <pc:sldMk cId="55514212" sldId="726"/>
            <ac:spMk id="2" creationId="{0A6C474F-50D6-0217-78B7-080D1B98FA69}"/>
          </ac:spMkLst>
        </pc:spChg>
        <pc:spChg chg="del mod ord">
          <ac:chgData name="Burnett, Carl M" userId="396d1247-df83-4d28-bee2-e66279f856eb" providerId="ADAL" clId="{C37F9887-EC12-4743-8C8F-A231097FC6D1}" dt="2025-02-17T13:56:52.033" v="155" actId="700"/>
          <ac:spMkLst>
            <pc:docMk/>
            <pc:sldMk cId="55514212" sldId="726"/>
            <ac:spMk id="3" creationId="{50957FD5-E515-E230-6F39-22B59F18A5F7}"/>
          </ac:spMkLst>
        </pc:spChg>
        <pc:spChg chg="mod ord">
          <ac:chgData name="Burnett, Carl M" userId="396d1247-df83-4d28-bee2-e66279f856eb" providerId="ADAL" clId="{C37F9887-EC12-4743-8C8F-A231097FC6D1}" dt="2025-02-17T13:56:52.033" v="155" actId="700"/>
          <ac:spMkLst>
            <pc:docMk/>
            <pc:sldMk cId="55514212" sldId="726"/>
            <ac:spMk id="4" creationId="{3B617451-45EC-2ED4-EFA0-208DA55B83C7}"/>
          </ac:spMkLst>
        </pc:spChg>
        <pc:spChg chg="mod ord">
          <ac:chgData name="Burnett, Carl M" userId="396d1247-df83-4d28-bee2-e66279f856eb" providerId="ADAL" clId="{C37F9887-EC12-4743-8C8F-A231097FC6D1}" dt="2025-02-17T13:56:52.033" v="155" actId="700"/>
          <ac:spMkLst>
            <pc:docMk/>
            <pc:sldMk cId="55514212" sldId="726"/>
            <ac:spMk id="5" creationId="{F4A8BAB6-D936-F18E-22AC-0614DF90F3F8}"/>
          </ac:spMkLst>
        </pc:spChg>
        <pc:spChg chg="mod ord">
          <ac:chgData name="Burnett, Carl M" userId="396d1247-df83-4d28-bee2-e66279f856eb" providerId="ADAL" clId="{C37F9887-EC12-4743-8C8F-A231097FC6D1}" dt="2025-02-17T13:56:52.033" v="155" actId="700"/>
          <ac:spMkLst>
            <pc:docMk/>
            <pc:sldMk cId="55514212" sldId="726"/>
            <ac:spMk id="6" creationId="{ADCE1B73-711A-C792-680B-A67B63D62B9F}"/>
          </ac:spMkLst>
        </pc:spChg>
        <pc:spChg chg="add mod ord">
          <ac:chgData name="Burnett, Carl M" userId="396d1247-df83-4d28-bee2-e66279f856eb" providerId="ADAL" clId="{C37F9887-EC12-4743-8C8F-A231097FC6D1}" dt="2025-02-17T13:57:06.121" v="166" actId="20577"/>
          <ac:spMkLst>
            <pc:docMk/>
            <pc:sldMk cId="55514212" sldId="726"/>
            <ac:spMk id="7" creationId="{24B6B67E-8EC5-A9BF-0714-178050BBC93F}"/>
          </ac:spMkLst>
        </pc:spChg>
        <pc:spChg chg="add mod ord">
          <ac:chgData name="Burnett, Carl M" userId="396d1247-df83-4d28-bee2-e66279f856eb" providerId="ADAL" clId="{C37F9887-EC12-4743-8C8F-A231097FC6D1}" dt="2025-02-17T13:58:47.634" v="295" actId="6549"/>
          <ac:spMkLst>
            <pc:docMk/>
            <pc:sldMk cId="55514212" sldId="726"/>
            <ac:spMk id="8" creationId="{3F5A3626-0FE1-979F-1012-1A6B8F668F42}"/>
          </ac:spMkLst>
        </pc:spChg>
      </pc:sldChg>
      <pc:sldChg chg="addSp modSp new mod modClrScheme chgLayout">
        <pc:chgData name="Burnett, Carl M" userId="396d1247-df83-4d28-bee2-e66279f856eb" providerId="ADAL" clId="{C37F9887-EC12-4743-8C8F-A231097FC6D1}" dt="2025-02-17T14:04:11.567" v="518" actId="20577"/>
        <pc:sldMkLst>
          <pc:docMk/>
          <pc:sldMk cId="3330922396" sldId="727"/>
        </pc:sldMkLst>
        <pc:spChg chg="mod ord">
          <ac:chgData name="Burnett, Carl M" userId="396d1247-df83-4d28-bee2-e66279f856eb" providerId="ADAL" clId="{C37F9887-EC12-4743-8C8F-A231097FC6D1}" dt="2025-02-17T14:02:38.821" v="342" actId="700"/>
          <ac:spMkLst>
            <pc:docMk/>
            <pc:sldMk cId="3330922396" sldId="727"/>
            <ac:spMk id="2" creationId="{77C8EECF-1537-5086-BFF2-A8EAC15144EE}"/>
          </ac:spMkLst>
        </pc:spChg>
        <pc:spChg chg="mod ord">
          <ac:chgData name="Burnett, Carl M" userId="396d1247-df83-4d28-bee2-e66279f856eb" providerId="ADAL" clId="{C37F9887-EC12-4743-8C8F-A231097FC6D1}" dt="2025-02-17T14:02:38.821" v="342" actId="700"/>
          <ac:spMkLst>
            <pc:docMk/>
            <pc:sldMk cId="3330922396" sldId="727"/>
            <ac:spMk id="3" creationId="{9A64150D-EACD-0400-E671-C6AB0471CCA5}"/>
          </ac:spMkLst>
        </pc:spChg>
        <pc:spChg chg="mod ord">
          <ac:chgData name="Burnett, Carl M" userId="396d1247-df83-4d28-bee2-e66279f856eb" providerId="ADAL" clId="{C37F9887-EC12-4743-8C8F-A231097FC6D1}" dt="2025-02-17T14:02:38.821" v="342" actId="700"/>
          <ac:spMkLst>
            <pc:docMk/>
            <pc:sldMk cId="3330922396" sldId="727"/>
            <ac:spMk id="4" creationId="{5E02F506-39FB-F46C-75E3-BFAE0BB8C4E1}"/>
          </ac:spMkLst>
        </pc:spChg>
        <pc:spChg chg="mod ord">
          <ac:chgData name="Burnett, Carl M" userId="396d1247-df83-4d28-bee2-e66279f856eb" providerId="ADAL" clId="{C37F9887-EC12-4743-8C8F-A231097FC6D1}" dt="2025-02-17T14:02:38.821" v="342" actId="700"/>
          <ac:spMkLst>
            <pc:docMk/>
            <pc:sldMk cId="3330922396" sldId="727"/>
            <ac:spMk id="5" creationId="{9E0DEF98-F08B-6117-0BD4-057B38AECF78}"/>
          </ac:spMkLst>
        </pc:spChg>
        <pc:spChg chg="add mod ord">
          <ac:chgData name="Burnett, Carl M" userId="396d1247-df83-4d28-bee2-e66279f856eb" providerId="ADAL" clId="{C37F9887-EC12-4743-8C8F-A231097FC6D1}" dt="2025-02-17T14:04:11.567" v="518" actId="20577"/>
          <ac:spMkLst>
            <pc:docMk/>
            <pc:sldMk cId="3330922396" sldId="727"/>
            <ac:spMk id="6" creationId="{29B539A9-432F-C67C-2269-1D857389E54A}"/>
          </ac:spMkLst>
        </pc:spChg>
      </pc:sldChg>
      <pc:sldChg chg="addSp delSp modSp new mod modClrScheme chgLayout">
        <pc:chgData name="Burnett, Carl M" userId="396d1247-df83-4d28-bee2-e66279f856eb" providerId="ADAL" clId="{C37F9887-EC12-4743-8C8F-A231097FC6D1}" dt="2025-02-17T14:07:56.199" v="689" actId="20577"/>
        <pc:sldMkLst>
          <pc:docMk/>
          <pc:sldMk cId="3841796844" sldId="728"/>
        </pc:sldMkLst>
        <pc:spChg chg="del mod ord">
          <ac:chgData name="Burnett, Carl M" userId="396d1247-df83-4d28-bee2-e66279f856eb" providerId="ADAL" clId="{C37F9887-EC12-4743-8C8F-A231097FC6D1}" dt="2025-02-17T14:05:26.167" v="520" actId="700"/>
          <ac:spMkLst>
            <pc:docMk/>
            <pc:sldMk cId="3841796844" sldId="728"/>
            <ac:spMk id="2" creationId="{53CF2A66-35BC-1F73-D57E-03F7024AD240}"/>
          </ac:spMkLst>
        </pc:spChg>
        <pc:spChg chg="mod ord">
          <ac:chgData name="Burnett, Carl M" userId="396d1247-df83-4d28-bee2-e66279f856eb" providerId="ADAL" clId="{C37F9887-EC12-4743-8C8F-A231097FC6D1}" dt="2025-02-17T14:05:26.167" v="520" actId="700"/>
          <ac:spMkLst>
            <pc:docMk/>
            <pc:sldMk cId="3841796844" sldId="728"/>
            <ac:spMk id="3" creationId="{5F428A2F-39D7-DDFD-1EAE-225F4F4435DC}"/>
          </ac:spMkLst>
        </pc:spChg>
        <pc:spChg chg="mod ord">
          <ac:chgData name="Burnett, Carl M" userId="396d1247-df83-4d28-bee2-e66279f856eb" providerId="ADAL" clId="{C37F9887-EC12-4743-8C8F-A231097FC6D1}" dt="2025-02-17T14:05:26.167" v="520" actId="700"/>
          <ac:spMkLst>
            <pc:docMk/>
            <pc:sldMk cId="3841796844" sldId="728"/>
            <ac:spMk id="4" creationId="{CEF5BA7C-88BC-BB5D-A8D4-81DB2A78B90A}"/>
          </ac:spMkLst>
        </pc:spChg>
        <pc:spChg chg="mod ord">
          <ac:chgData name="Burnett, Carl M" userId="396d1247-df83-4d28-bee2-e66279f856eb" providerId="ADAL" clId="{C37F9887-EC12-4743-8C8F-A231097FC6D1}" dt="2025-02-17T14:05:26.167" v="520" actId="700"/>
          <ac:spMkLst>
            <pc:docMk/>
            <pc:sldMk cId="3841796844" sldId="728"/>
            <ac:spMk id="5" creationId="{44E66CC1-F692-D189-EB35-D748A0548E14}"/>
          </ac:spMkLst>
        </pc:spChg>
        <pc:spChg chg="add mod ord">
          <ac:chgData name="Burnett, Carl M" userId="396d1247-df83-4d28-bee2-e66279f856eb" providerId="ADAL" clId="{C37F9887-EC12-4743-8C8F-A231097FC6D1}" dt="2025-02-17T14:06:00.350" v="522"/>
          <ac:spMkLst>
            <pc:docMk/>
            <pc:sldMk cId="3841796844" sldId="728"/>
            <ac:spMk id="6" creationId="{175108B0-DD73-87AD-8790-D8D108F707CB}"/>
          </ac:spMkLst>
        </pc:spChg>
        <pc:spChg chg="add mod ord">
          <ac:chgData name="Burnett, Carl M" userId="396d1247-df83-4d28-bee2-e66279f856eb" providerId="ADAL" clId="{C37F9887-EC12-4743-8C8F-A231097FC6D1}" dt="2025-02-17T14:07:56.199" v="689" actId="20577"/>
          <ac:spMkLst>
            <pc:docMk/>
            <pc:sldMk cId="3841796844" sldId="728"/>
            <ac:spMk id="7" creationId="{EF2817F5-0D75-27DC-94F2-5B9D791A3412}"/>
          </ac:spMkLst>
        </pc:spChg>
      </pc:sldChg>
      <pc:sldChg chg="addSp delSp modSp new mod modClrScheme chgLayout">
        <pc:chgData name="Burnett, Carl M" userId="396d1247-df83-4d28-bee2-e66279f856eb" providerId="ADAL" clId="{C37F9887-EC12-4743-8C8F-A231097FC6D1}" dt="2025-02-17T14:11:07.958" v="809" actId="20577"/>
        <pc:sldMkLst>
          <pc:docMk/>
          <pc:sldMk cId="1075853463" sldId="729"/>
        </pc:sldMkLst>
        <pc:spChg chg="del mod ord">
          <ac:chgData name="Burnett, Carl M" userId="396d1247-df83-4d28-bee2-e66279f856eb" providerId="ADAL" clId="{C37F9887-EC12-4743-8C8F-A231097FC6D1}" dt="2025-02-17T14:10:03.344" v="691" actId="700"/>
          <ac:spMkLst>
            <pc:docMk/>
            <pc:sldMk cId="1075853463" sldId="729"/>
            <ac:spMk id="2" creationId="{49A2D6F4-0B18-D008-81E8-B0FFAECA8BBB}"/>
          </ac:spMkLst>
        </pc:spChg>
        <pc:spChg chg="mod ord">
          <ac:chgData name="Burnett, Carl M" userId="396d1247-df83-4d28-bee2-e66279f856eb" providerId="ADAL" clId="{C37F9887-EC12-4743-8C8F-A231097FC6D1}" dt="2025-02-17T14:10:03.344" v="691" actId="700"/>
          <ac:spMkLst>
            <pc:docMk/>
            <pc:sldMk cId="1075853463" sldId="729"/>
            <ac:spMk id="3" creationId="{98348B53-CACF-FBDD-EB94-A6B899C629E9}"/>
          </ac:spMkLst>
        </pc:spChg>
        <pc:spChg chg="mod ord">
          <ac:chgData name="Burnett, Carl M" userId="396d1247-df83-4d28-bee2-e66279f856eb" providerId="ADAL" clId="{C37F9887-EC12-4743-8C8F-A231097FC6D1}" dt="2025-02-17T14:10:03.344" v="691" actId="700"/>
          <ac:spMkLst>
            <pc:docMk/>
            <pc:sldMk cId="1075853463" sldId="729"/>
            <ac:spMk id="4" creationId="{05908D89-7B7F-A491-0234-42EB0AB816EC}"/>
          </ac:spMkLst>
        </pc:spChg>
        <pc:spChg chg="mod ord">
          <ac:chgData name="Burnett, Carl M" userId="396d1247-df83-4d28-bee2-e66279f856eb" providerId="ADAL" clId="{C37F9887-EC12-4743-8C8F-A231097FC6D1}" dt="2025-02-17T14:10:03.344" v="691" actId="700"/>
          <ac:spMkLst>
            <pc:docMk/>
            <pc:sldMk cId="1075853463" sldId="729"/>
            <ac:spMk id="5" creationId="{F50EADCF-2DD2-A00D-81BF-83356BAADCA4}"/>
          </ac:spMkLst>
        </pc:spChg>
        <pc:spChg chg="add mod ord">
          <ac:chgData name="Burnett, Carl M" userId="396d1247-df83-4d28-bee2-e66279f856eb" providerId="ADAL" clId="{C37F9887-EC12-4743-8C8F-A231097FC6D1}" dt="2025-02-17T14:10:04.996" v="692"/>
          <ac:spMkLst>
            <pc:docMk/>
            <pc:sldMk cId="1075853463" sldId="729"/>
            <ac:spMk id="6" creationId="{BD871A13-110F-F1D9-08D1-DE03EA967BD7}"/>
          </ac:spMkLst>
        </pc:spChg>
        <pc:spChg chg="add mod ord">
          <ac:chgData name="Burnett, Carl M" userId="396d1247-df83-4d28-bee2-e66279f856eb" providerId="ADAL" clId="{C37F9887-EC12-4743-8C8F-A231097FC6D1}" dt="2025-02-17T14:11:07.958" v="809" actId="20577"/>
          <ac:spMkLst>
            <pc:docMk/>
            <pc:sldMk cId="1075853463" sldId="729"/>
            <ac:spMk id="7" creationId="{85A4F3C7-70C5-5847-1943-D2D9BBCCF193}"/>
          </ac:spMkLst>
        </pc:spChg>
      </pc:sldChg>
    </pc:docChg>
  </pc:docChgLst>
  <pc:docChgLst>
    <pc:chgData name="Burnett, Carl M" userId="396d1247-df83-4d28-bee2-e66279f856eb" providerId="ADAL" clId="{D845C644-704E-41EA-94FD-4E4E3FB1D868}"/>
    <pc:docChg chg="custSel modSld">
      <pc:chgData name="Burnett, Carl M" userId="396d1247-df83-4d28-bee2-e66279f856eb" providerId="ADAL" clId="{D845C644-704E-41EA-94FD-4E4E3FB1D868}" dt="2025-02-13T13:08:47.891" v="2" actId="27636"/>
      <pc:docMkLst>
        <pc:docMk/>
      </pc:docMkLst>
      <pc:sldChg chg="modSp mod">
        <pc:chgData name="Burnett, Carl M" userId="396d1247-df83-4d28-bee2-e66279f856eb" providerId="ADAL" clId="{D845C644-704E-41EA-94FD-4E4E3FB1D868}" dt="2025-02-13T13:08:47.891" v="2" actId="27636"/>
        <pc:sldMkLst>
          <pc:docMk/>
          <pc:sldMk cId="792850725" sldId="577"/>
        </pc:sldMkLst>
        <pc:spChg chg="mod">
          <ac:chgData name="Burnett, Carl M" userId="396d1247-df83-4d28-bee2-e66279f856eb" providerId="ADAL" clId="{D845C644-704E-41EA-94FD-4E4E3FB1D868}" dt="2025-02-13T13:08:47.891" v="2" actId="27636"/>
          <ac:spMkLst>
            <pc:docMk/>
            <pc:sldMk cId="792850725" sldId="577"/>
            <ac:spMk id="17" creationId="{4279A65E-C281-4043-B0C3-23A50B4C1F6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968629-2FCC-478A-87F3-6203C0BC2AAD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06BE9AD-9E4B-40B1-B9F1-1F46CBFF4991}">
      <dgm:prSet/>
      <dgm:spPr/>
      <dgm:t>
        <a:bodyPr/>
        <a:lstStyle/>
        <a:p>
          <a:r>
            <a:rPr lang="en-US"/>
            <a:t>Subscription based service (monthly fees)</a:t>
          </a:r>
        </a:p>
      </dgm:t>
    </dgm:pt>
    <dgm:pt modelId="{1C1D61D2-17EB-4E86-B7B6-A013DFE152E4}" type="parTrans" cxnId="{7F491E81-8A4B-43C8-92C8-5927948439F8}">
      <dgm:prSet/>
      <dgm:spPr/>
      <dgm:t>
        <a:bodyPr/>
        <a:lstStyle/>
        <a:p>
          <a:endParaRPr lang="en-US"/>
        </a:p>
      </dgm:t>
    </dgm:pt>
    <dgm:pt modelId="{8283FEBF-FB50-4DB4-A65A-843AD4D4B345}" type="sibTrans" cxnId="{7F491E81-8A4B-43C8-92C8-5927948439F8}">
      <dgm:prSet/>
      <dgm:spPr/>
      <dgm:t>
        <a:bodyPr/>
        <a:lstStyle/>
        <a:p>
          <a:endParaRPr lang="en-US"/>
        </a:p>
      </dgm:t>
    </dgm:pt>
    <dgm:pt modelId="{BF704FB6-B20F-49CB-A71F-2786773B6829}">
      <dgm:prSet/>
      <dgm:spPr/>
      <dgm:t>
        <a:bodyPr/>
        <a:lstStyle/>
        <a:p>
          <a:r>
            <a:rPr lang="en-US"/>
            <a:t>Suite of apps available in the CLOUD </a:t>
          </a:r>
        </a:p>
      </dgm:t>
    </dgm:pt>
    <dgm:pt modelId="{E091954B-E5D6-4F08-B663-8E3752D76006}" type="parTrans" cxnId="{FA7F4D9A-5C18-47EE-AF35-2BD40DF10C87}">
      <dgm:prSet/>
      <dgm:spPr/>
      <dgm:t>
        <a:bodyPr/>
        <a:lstStyle/>
        <a:p>
          <a:endParaRPr lang="en-US"/>
        </a:p>
      </dgm:t>
    </dgm:pt>
    <dgm:pt modelId="{C7103DF6-CFB6-4993-A90B-D48E16C28635}" type="sibTrans" cxnId="{FA7F4D9A-5C18-47EE-AF35-2BD40DF10C87}">
      <dgm:prSet/>
      <dgm:spPr/>
      <dgm:t>
        <a:bodyPr/>
        <a:lstStyle/>
        <a:p>
          <a:endParaRPr lang="en-US"/>
        </a:p>
      </dgm:t>
    </dgm:pt>
    <dgm:pt modelId="{BF4FF0FC-1315-4B4C-A214-556788DE1B49}">
      <dgm:prSet/>
      <dgm:spPr/>
      <dgm:t>
        <a:bodyPr/>
        <a:lstStyle/>
        <a:p>
          <a:r>
            <a:rPr lang="en-US"/>
            <a:t>Apps may or may not be installed </a:t>
          </a:r>
        </a:p>
      </dgm:t>
    </dgm:pt>
    <dgm:pt modelId="{0A974654-8CDC-469C-9A39-1CBA5278DF96}" type="parTrans" cxnId="{E7C65A39-F676-45B3-AB97-09A511457133}">
      <dgm:prSet/>
      <dgm:spPr/>
      <dgm:t>
        <a:bodyPr/>
        <a:lstStyle/>
        <a:p>
          <a:endParaRPr lang="en-US"/>
        </a:p>
      </dgm:t>
    </dgm:pt>
    <dgm:pt modelId="{74B2AB22-4722-4E35-941D-2A986D5CFF83}" type="sibTrans" cxnId="{E7C65A39-F676-45B3-AB97-09A511457133}">
      <dgm:prSet/>
      <dgm:spPr/>
      <dgm:t>
        <a:bodyPr/>
        <a:lstStyle/>
        <a:p>
          <a:endParaRPr lang="en-US"/>
        </a:p>
      </dgm:t>
    </dgm:pt>
    <dgm:pt modelId="{7F92D852-0BFC-4AD7-BF7C-86A67F222824}">
      <dgm:prSet/>
      <dgm:spPr/>
      <dgm:t>
        <a:bodyPr/>
        <a:lstStyle/>
        <a:p>
          <a:r>
            <a:rPr lang="en-US"/>
            <a:t>Features vary depending on the version!</a:t>
          </a:r>
        </a:p>
      </dgm:t>
    </dgm:pt>
    <dgm:pt modelId="{4CB9690A-BF3F-41C4-B02A-88EA3E950AD8}" type="parTrans" cxnId="{85393D78-0444-4F23-862F-993771F088B8}">
      <dgm:prSet/>
      <dgm:spPr/>
      <dgm:t>
        <a:bodyPr/>
        <a:lstStyle/>
        <a:p>
          <a:endParaRPr lang="en-US"/>
        </a:p>
      </dgm:t>
    </dgm:pt>
    <dgm:pt modelId="{F2304C19-C575-47FC-A2FA-199ACD018DAA}" type="sibTrans" cxnId="{85393D78-0444-4F23-862F-993771F088B8}">
      <dgm:prSet/>
      <dgm:spPr/>
      <dgm:t>
        <a:bodyPr/>
        <a:lstStyle/>
        <a:p>
          <a:endParaRPr lang="en-US"/>
        </a:p>
      </dgm:t>
    </dgm:pt>
    <dgm:pt modelId="{7B30FFBB-74AB-4AB3-8145-5F92074011E9}" type="pres">
      <dgm:prSet presAssocID="{AB968629-2FCC-478A-87F3-6203C0BC2AAD}" presName="linear" presStyleCnt="0">
        <dgm:presLayoutVars>
          <dgm:animLvl val="lvl"/>
          <dgm:resizeHandles val="exact"/>
        </dgm:presLayoutVars>
      </dgm:prSet>
      <dgm:spPr/>
    </dgm:pt>
    <dgm:pt modelId="{A5C41FC8-BE7E-4611-854E-68E052EE2BD7}" type="pres">
      <dgm:prSet presAssocID="{406BE9AD-9E4B-40B1-B9F1-1F46CBFF499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54DDF09-AAE2-4224-A46C-67BAE025A655}" type="pres">
      <dgm:prSet presAssocID="{8283FEBF-FB50-4DB4-A65A-843AD4D4B345}" presName="spacer" presStyleCnt="0"/>
      <dgm:spPr/>
    </dgm:pt>
    <dgm:pt modelId="{B1F840E1-9939-46D1-97BE-25EBDC5552E8}" type="pres">
      <dgm:prSet presAssocID="{BF704FB6-B20F-49CB-A71F-2786773B682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ACDF8BC-17FE-4832-AF6E-BD47D7F61452}" type="pres">
      <dgm:prSet presAssocID="{C7103DF6-CFB6-4993-A90B-D48E16C28635}" presName="spacer" presStyleCnt="0"/>
      <dgm:spPr/>
    </dgm:pt>
    <dgm:pt modelId="{4478922B-3C16-42DA-8F30-B65034151A01}" type="pres">
      <dgm:prSet presAssocID="{BF4FF0FC-1315-4B4C-A214-556788DE1B4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CE55941-682B-4ABB-B414-CE7D550C1EF1}" type="pres">
      <dgm:prSet presAssocID="{74B2AB22-4722-4E35-941D-2A986D5CFF83}" presName="spacer" presStyleCnt="0"/>
      <dgm:spPr/>
    </dgm:pt>
    <dgm:pt modelId="{7FA4D493-E566-4E19-A4AD-6F5625B2AAE9}" type="pres">
      <dgm:prSet presAssocID="{7F92D852-0BFC-4AD7-BF7C-86A67F22282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9CA2E1D-3C68-4CF7-ABE5-BD5F7BFFDB19}" type="presOf" srcId="{BF4FF0FC-1315-4B4C-A214-556788DE1B49}" destId="{4478922B-3C16-42DA-8F30-B65034151A01}" srcOrd="0" destOrd="0" presId="urn:microsoft.com/office/officeart/2005/8/layout/vList2"/>
    <dgm:cxn modelId="{E7C65A39-F676-45B3-AB97-09A511457133}" srcId="{AB968629-2FCC-478A-87F3-6203C0BC2AAD}" destId="{BF4FF0FC-1315-4B4C-A214-556788DE1B49}" srcOrd="2" destOrd="0" parTransId="{0A974654-8CDC-469C-9A39-1CBA5278DF96}" sibTransId="{74B2AB22-4722-4E35-941D-2A986D5CFF83}"/>
    <dgm:cxn modelId="{85393D78-0444-4F23-862F-993771F088B8}" srcId="{AB968629-2FCC-478A-87F3-6203C0BC2AAD}" destId="{7F92D852-0BFC-4AD7-BF7C-86A67F222824}" srcOrd="3" destOrd="0" parTransId="{4CB9690A-BF3F-41C4-B02A-88EA3E950AD8}" sibTransId="{F2304C19-C575-47FC-A2FA-199ACD018DAA}"/>
    <dgm:cxn modelId="{7F491E81-8A4B-43C8-92C8-5927948439F8}" srcId="{AB968629-2FCC-478A-87F3-6203C0BC2AAD}" destId="{406BE9AD-9E4B-40B1-B9F1-1F46CBFF4991}" srcOrd="0" destOrd="0" parTransId="{1C1D61D2-17EB-4E86-B7B6-A013DFE152E4}" sibTransId="{8283FEBF-FB50-4DB4-A65A-843AD4D4B345}"/>
    <dgm:cxn modelId="{FA7F4D9A-5C18-47EE-AF35-2BD40DF10C87}" srcId="{AB968629-2FCC-478A-87F3-6203C0BC2AAD}" destId="{BF704FB6-B20F-49CB-A71F-2786773B6829}" srcOrd="1" destOrd="0" parTransId="{E091954B-E5D6-4F08-B663-8E3752D76006}" sibTransId="{C7103DF6-CFB6-4993-A90B-D48E16C28635}"/>
    <dgm:cxn modelId="{B25539AF-7311-4FE9-8B3B-4A7DE139D9C7}" type="presOf" srcId="{7F92D852-0BFC-4AD7-BF7C-86A67F222824}" destId="{7FA4D493-E566-4E19-A4AD-6F5625B2AAE9}" srcOrd="0" destOrd="0" presId="urn:microsoft.com/office/officeart/2005/8/layout/vList2"/>
    <dgm:cxn modelId="{B9C9AFC6-64B4-4842-9D8D-3154AD5616BC}" type="presOf" srcId="{AB968629-2FCC-478A-87F3-6203C0BC2AAD}" destId="{7B30FFBB-74AB-4AB3-8145-5F92074011E9}" srcOrd="0" destOrd="0" presId="urn:microsoft.com/office/officeart/2005/8/layout/vList2"/>
    <dgm:cxn modelId="{8A6E23D3-486C-40D3-9713-636965282626}" type="presOf" srcId="{406BE9AD-9E4B-40B1-B9F1-1F46CBFF4991}" destId="{A5C41FC8-BE7E-4611-854E-68E052EE2BD7}" srcOrd="0" destOrd="0" presId="urn:microsoft.com/office/officeart/2005/8/layout/vList2"/>
    <dgm:cxn modelId="{3A6860DB-C5FF-4F15-A066-BE1965312033}" type="presOf" srcId="{BF704FB6-B20F-49CB-A71F-2786773B6829}" destId="{B1F840E1-9939-46D1-97BE-25EBDC5552E8}" srcOrd="0" destOrd="0" presId="urn:microsoft.com/office/officeart/2005/8/layout/vList2"/>
    <dgm:cxn modelId="{9A064346-9FB6-4AA5-B33F-9FA2E1B98C7B}" type="presParOf" srcId="{7B30FFBB-74AB-4AB3-8145-5F92074011E9}" destId="{A5C41FC8-BE7E-4611-854E-68E052EE2BD7}" srcOrd="0" destOrd="0" presId="urn:microsoft.com/office/officeart/2005/8/layout/vList2"/>
    <dgm:cxn modelId="{6510C1C6-9E50-4911-A2F8-6F1389541D8F}" type="presParOf" srcId="{7B30FFBB-74AB-4AB3-8145-5F92074011E9}" destId="{154DDF09-AAE2-4224-A46C-67BAE025A655}" srcOrd="1" destOrd="0" presId="urn:microsoft.com/office/officeart/2005/8/layout/vList2"/>
    <dgm:cxn modelId="{A54ED7B5-697B-42BD-8245-C99A153C0A8B}" type="presParOf" srcId="{7B30FFBB-74AB-4AB3-8145-5F92074011E9}" destId="{B1F840E1-9939-46D1-97BE-25EBDC5552E8}" srcOrd="2" destOrd="0" presId="urn:microsoft.com/office/officeart/2005/8/layout/vList2"/>
    <dgm:cxn modelId="{BC46C95D-98EB-4A69-BAE3-4AAE718CFED8}" type="presParOf" srcId="{7B30FFBB-74AB-4AB3-8145-5F92074011E9}" destId="{EACDF8BC-17FE-4832-AF6E-BD47D7F61452}" srcOrd="3" destOrd="0" presId="urn:microsoft.com/office/officeart/2005/8/layout/vList2"/>
    <dgm:cxn modelId="{3CC2F42D-EC62-4B55-B016-C555F82D5AC0}" type="presParOf" srcId="{7B30FFBB-74AB-4AB3-8145-5F92074011E9}" destId="{4478922B-3C16-42DA-8F30-B65034151A01}" srcOrd="4" destOrd="0" presId="urn:microsoft.com/office/officeart/2005/8/layout/vList2"/>
    <dgm:cxn modelId="{38ACDEDD-FD06-4EB0-9DB2-E5CDA4F30EB8}" type="presParOf" srcId="{7B30FFBB-74AB-4AB3-8145-5F92074011E9}" destId="{8CE55941-682B-4ABB-B414-CE7D550C1EF1}" srcOrd="5" destOrd="0" presId="urn:microsoft.com/office/officeart/2005/8/layout/vList2"/>
    <dgm:cxn modelId="{F5B38E3C-485B-435A-99DD-241AD293C93D}" type="presParOf" srcId="{7B30FFBB-74AB-4AB3-8145-5F92074011E9}" destId="{7FA4D493-E566-4E19-A4AD-6F5625B2AAE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556C32-744B-4F61-82DA-54F319E769B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9CB814-D9A7-422F-896B-5275F76DDE68}">
      <dgm:prSet/>
      <dgm:spPr/>
      <dgm:t>
        <a:bodyPr/>
        <a:lstStyle/>
        <a:p>
          <a:r>
            <a:rPr lang="en-US" dirty="0"/>
            <a:t>Formerly Office 365</a:t>
          </a:r>
          <a:br>
            <a:rPr lang="en-US" dirty="0"/>
          </a:br>
          <a:endParaRPr lang="en-US" dirty="0"/>
        </a:p>
      </dgm:t>
    </dgm:pt>
    <dgm:pt modelId="{356B7D1E-E654-49DB-AF04-10CDFC518BCB}" type="parTrans" cxnId="{CF058886-FF42-4BA9-9DC2-3BDDA8604692}">
      <dgm:prSet/>
      <dgm:spPr/>
      <dgm:t>
        <a:bodyPr/>
        <a:lstStyle/>
        <a:p>
          <a:endParaRPr lang="en-US"/>
        </a:p>
      </dgm:t>
    </dgm:pt>
    <dgm:pt modelId="{EDA0B708-0C78-4DD0-AD08-336B035470DF}" type="sibTrans" cxnId="{CF058886-FF42-4BA9-9DC2-3BDDA8604692}">
      <dgm:prSet/>
      <dgm:spPr/>
      <dgm:t>
        <a:bodyPr/>
        <a:lstStyle/>
        <a:p>
          <a:endParaRPr lang="en-US"/>
        </a:p>
      </dgm:t>
    </dgm:pt>
    <dgm:pt modelId="{C04566B7-CB23-40CE-A04E-1D427B51F16F}">
      <dgm:prSet/>
      <dgm:spPr/>
      <dgm:t>
        <a:bodyPr/>
        <a:lstStyle/>
        <a:p>
          <a:r>
            <a:rPr lang="en-US" dirty="0"/>
            <a:t>Microsoft 365 is designed to help you achieve more with innovative apps, intelligent cloud services, and world-class security </a:t>
          </a:r>
          <a:br>
            <a:rPr lang="en-US" dirty="0"/>
          </a:br>
          <a:endParaRPr lang="en-US" dirty="0"/>
        </a:p>
      </dgm:t>
    </dgm:pt>
    <dgm:pt modelId="{451F9E9F-93E9-42FB-B150-563C9CAF5676}" type="parTrans" cxnId="{61165FF9-22B0-476C-A5F1-6F0DAB99BD53}">
      <dgm:prSet/>
      <dgm:spPr/>
      <dgm:t>
        <a:bodyPr/>
        <a:lstStyle/>
        <a:p>
          <a:endParaRPr lang="en-US"/>
        </a:p>
      </dgm:t>
    </dgm:pt>
    <dgm:pt modelId="{7DCA55D0-C909-4BDD-BCD8-E7E84C422055}" type="sibTrans" cxnId="{61165FF9-22B0-476C-A5F1-6F0DAB99BD53}">
      <dgm:prSet/>
      <dgm:spPr/>
      <dgm:t>
        <a:bodyPr/>
        <a:lstStyle/>
        <a:p>
          <a:endParaRPr lang="en-US"/>
        </a:p>
      </dgm:t>
    </dgm:pt>
    <dgm:pt modelId="{907BF041-056C-42DD-B517-1F8F037FCB7D}">
      <dgm:prSet/>
      <dgm:spPr/>
      <dgm:t>
        <a:bodyPr/>
        <a:lstStyle/>
        <a:p>
          <a:r>
            <a:rPr lang="en-US" dirty="0"/>
            <a:t>It is a productivity suite in the cloud (for work and life); SaaS (Software as a Service)</a:t>
          </a:r>
        </a:p>
      </dgm:t>
    </dgm:pt>
    <dgm:pt modelId="{D55C25D0-69C8-4B39-AF02-C66B5FC2B7A1}" type="parTrans" cxnId="{23F35E83-3304-45B5-8B06-FB3A6641FA45}">
      <dgm:prSet/>
      <dgm:spPr/>
      <dgm:t>
        <a:bodyPr/>
        <a:lstStyle/>
        <a:p>
          <a:endParaRPr lang="en-US"/>
        </a:p>
      </dgm:t>
    </dgm:pt>
    <dgm:pt modelId="{9ED54342-4D8C-4A37-AD92-DE95A162579F}" type="sibTrans" cxnId="{23F35E83-3304-45B5-8B06-FB3A6641FA45}">
      <dgm:prSet/>
      <dgm:spPr/>
      <dgm:t>
        <a:bodyPr/>
        <a:lstStyle/>
        <a:p>
          <a:endParaRPr lang="en-US"/>
        </a:p>
      </dgm:t>
    </dgm:pt>
    <dgm:pt modelId="{D074BE9A-59D5-4693-A1EF-BA0914FF0ACF}" type="pres">
      <dgm:prSet presAssocID="{08556C32-744B-4F61-82DA-54F319E769B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F6FB9D4-F995-4826-AB8B-8FCB78600E91}" type="pres">
      <dgm:prSet presAssocID="{299CB814-D9A7-422F-896B-5275F76DDE68}" presName="hierRoot1" presStyleCnt="0"/>
      <dgm:spPr/>
    </dgm:pt>
    <dgm:pt modelId="{D4E96F15-E95B-4475-B0AB-CEFCDF159B45}" type="pres">
      <dgm:prSet presAssocID="{299CB814-D9A7-422F-896B-5275F76DDE68}" presName="composite" presStyleCnt="0"/>
      <dgm:spPr/>
    </dgm:pt>
    <dgm:pt modelId="{BDA4D2C1-B6A6-45CD-B257-D3D49EB890B7}" type="pres">
      <dgm:prSet presAssocID="{299CB814-D9A7-422F-896B-5275F76DDE68}" presName="background" presStyleLbl="node0" presStyleIdx="0" presStyleCnt="3"/>
      <dgm:spPr/>
    </dgm:pt>
    <dgm:pt modelId="{60B511F3-A4A0-4DE0-8568-5EA31D4166CB}" type="pres">
      <dgm:prSet presAssocID="{299CB814-D9A7-422F-896B-5275F76DDE68}" presName="text" presStyleLbl="fgAcc0" presStyleIdx="0" presStyleCnt="3">
        <dgm:presLayoutVars>
          <dgm:chPref val="3"/>
        </dgm:presLayoutVars>
      </dgm:prSet>
      <dgm:spPr/>
    </dgm:pt>
    <dgm:pt modelId="{BD1F6088-6E08-4B45-B2AA-D79F7865BEBB}" type="pres">
      <dgm:prSet presAssocID="{299CB814-D9A7-422F-896B-5275F76DDE68}" presName="hierChild2" presStyleCnt="0"/>
      <dgm:spPr/>
    </dgm:pt>
    <dgm:pt modelId="{E661F67E-BF7F-4DF5-B472-FB44218337C8}" type="pres">
      <dgm:prSet presAssocID="{C04566B7-CB23-40CE-A04E-1D427B51F16F}" presName="hierRoot1" presStyleCnt="0"/>
      <dgm:spPr/>
    </dgm:pt>
    <dgm:pt modelId="{7F359810-D078-4B9F-BA20-0283D2AE9178}" type="pres">
      <dgm:prSet presAssocID="{C04566B7-CB23-40CE-A04E-1D427B51F16F}" presName="composite" presStyleCnt="0"/>
      <dgm:spPr/>
    </dgm:pt>
    <dgm:pt modelId="{C170F07B-1CDF-443C-8C94-055F253F7B1C}" type="pres">
      <dgm:prSet presAssocID="{C04566B7-CB23-40CE-A04E-1D427B51F16F}" presName="background" presStyleLbl="node0" presStyleIdx="1" presStyleCnt="3"/>
      <dgm:spPr/>
    </dgm:pt>
    <dgm:pt modelId="{580BC47F-1832-47E0-B679-707F5AB69761}" type="pres">
      <dgm:prSet presAssocID="{C04566B7-CB23-40CE-A04E-1D427B51F16F}" presName="text" presStyleLbl="fgAcc0" presStyleIdx="1" presStyleCnt="3">
        <dgm:presLayoutVars>
          <dgm:chPref val="3"/>
        </dgm:presLayoutVars>
      </dgm:prSet>
      <dgm:spPr/>
    </dgm:pt>
    <dgm:pt modelId="{7535B993-7AC7-4CDF-94A6-59C7BAD4F3DB}" type="pres">
      <dgm:prSet presAssocID="{C04566B7-CB23-40CE-A04E-1D427B51F16F}" presName="hierChild2" presStyleCnt="0"/>
      <dgm:spPr/>
    </dgm:pt>
    <dgm:pt modelId="{150FA755-EE2E-4C9E-B9A4-8B12263B0A0B}" type="pres">
      <dgm:prSet presAssocID="{907BF041-056C-42DD-B517-1F8F037FCB7D}" presName="hierRoot1" presStyleCnt="0"/>
      <dgm:spPr/>
    </dgm:pt>
    <dgm:pt modelId="{69088801-F1B6-4546-BD11-D19359E69113}" type="pres">
      <dgm:prSet presAssocID="{907BF041-056C-42DD-B517-1F8F037FCB7D}" presName="composite" presStyleCnt="0"/>
      <dgm:spPr/>
    </dgm:pt>
    <dgm:pt modelId="{3B1D8A00-03A8-4BDE-9716-6E6F6817D6CF}" type="pres">
      <dgm:prSet presAssocID="{907BF041-056C-42DD-B517-1F8F037FCB7D}" presName="background" presStyleLbl="node0" presStyleIdx="2" presStyleCnt="3"/>
      <dgm:spPr/>
    </dgm:pt>
    <dgm:pt modelId="{4C78B11B-7F50-47C6-BF46-55513929236E}" type="pres">
      <dgm:prSet presAssocID="{907BF041-056C-42DD-B517-1F8F037FCB7D}" presName="text" presStyleLbl="fgAcc0" presStyleIdx="2" presStyleCnt="3">
        <dgm:presLayoutVars>
          <dgm:chPref val="3"/>
        </dgm:presLayoutVars>
      </dgm:prSet>
      <dgm:spPr/>
    </dgm:pt>
    <dgm:pt modelId="{71A8840B-1DF2-4B04-9E7C-BAAD77D05F84}" type="pres">
      <dgm:prSet presAssocID="{907BF041-056C-42DD-B517-1F8F037FCB7D}" presName="hierChild2" presStyleCnt="0"/>
      <dgm:spPr/>
    </dgm:pt>
  </dgm:ptLst>
  <dgm:cxnLst>
    <dgm:cxn modelId="{D3930D13-2082-4F85-A5E4-74A4573B8DC0}" type="presOf" srcId="{08556C32-744B-4F61-82DA-54F319E769B3}" destId="{D074BE9A-59D5-4693-A1EF-BA0914FF0ACF}" srcOrd="0" destOrd="0" presId="urn:microsoft.com/office/officeart/2005/8/layout/hierarchy1"/>
    <dgm:cxn modelId="{34F4AF5B-3105-4626-9E98-7973CB460D4F}" type="presOf" srcId="{907BF041-056C-42DD-B517-1F8F037FCB7D}" destId="{4C78B11B-7F50-47C6-BF46-55513929236E}" srcOrd="0" destOrd="0" presId="urn:microsoft.com/office/officeart/2005/8/layout/hierarchy1"/>
    <dgm:cxn modelId="{C7AC1841-648D-4883-9D71-940012E8B26A}" type="presOf" srcId="{299CB814-D9A7-422F-896B-5275F76DDE68}" destId="{60B511F3-A4A0-4DE0-8568-5EA31D4166CB}" srcOrd="0" destOrd="0" presId="urn:microsoft.com/office/officeart/2005/8/layout/hierarchy1"/>
    <dgm:cxn modelId="{23F35E83-3304-45B5-8B06-FB3A6641FA45}" srcId="{08556C32-744B-4F61-82DA-54F319E769B3}" destId="{907BF041-056C-42DD-B517-1F8F037FCB7D}" srcOrd="2" destOrd="0" parTransId="{D55C25D0-69C8-4B39-AF02-C66B5FC2B7A1}" sibTransId="{9ED54342-4D8C-4A37-AD92-DE95A162579F}"/>
    <dgm:cxn modelId="{CF058886-FF42-4BA9-9DC2-3BDDA8604692}" srcId="{08556C32-744B-4F61-82DA-54F319E769B3}" destId="{299CB814-D9A7-422F-896B-5275F76DDE68}" srcOrd="0" destOrd="0" parTransId="{356B7D1E-E654-49DB-AF04-10CDFC518BCB}" sibTransId="{EDA0B708-0C78-4DD0-AD08-336B035470DF}"/>
    <dgm:cxn modelId="{A09829C5-0846-4873-91A5-388E53F2BE27}" type="presOf" srcId="{C04566B7-CB23-40CE-A04E-1D427B51F16F}" destId="{580BC47F-1832-47E0-B679-707F5AB69761}" srcOrd="0" destOrd="0" presId="urn:microsoft.com/office/officeart/2005/8/layout/hierarchy1"/>
    <dgm:cxn modelId="{61165FF9-22B0-476C-A5F1-6F0DAB99BD53}" srcId="{08556C32-744B-4F61-82DA-54F319E769B3}" destId="{C04566B7-CB23-40CE-A04E-1D427B51F16F}" srcOrd="1" destOrd="0" parTransId="{451F9E9F-93E9-42FB-B150-563C9CAF5676}" sibTransId="{7DCA55D0-C909-4BDD-BCD8-E7E84C422055}"/>
    <dgm:cxn modelId="{C39CCA04-3284-49BE-8E68-0BFF12D5A43B}" type="presParOf" srcId="{D074BE9A-59D5-4693-A1EF-BA0914FF0ACF}" destId="{0F6FB9D4-F995-4826-AB8B-8FCB78600E91}" srcOrd="0" destOrd="0" presId="urn:microsoft.com/office/officeart/2005/8/layout/hierarchy1"/>
    <dgm:cxn modelId="{E3F97600-DEBC-4906-80B7-45712D1FC87B}" type="presParOf" srcId="{0F6FB9D4-F995-4826-AB8B-8FCB78600E91}" destId="{D4E96F15-E95B-4475-B0AB-CEFCDF159B45}" srcOrd="0" destOrd="0" presId="urn:microsoft.com/office/officeart/2005/8/layout/hierarchy1"/>
    <dgm:cxn modelId="{401BB9EA-2E93-44E8-AE75-7DF41DE18CB9}" type="presParOf" srcId="{D4E96F15-E95B-4475-B0AB-CEFCDF159B45}" destId="{BDA4D2C1-B6A6-45CD-B257-D3D49EB890B7}" srcOrd="0" destOrd="0" presId="urn:microsoft.com/office/officeart/2005/8/layout/hierarchy1"/>
    <dgm:cxn modelId="{5A79A1A4-3015-47E3-87F8-9D75AC3099F3}" type="presParOf" srcId="{D4E96F15-E95B-4475-B0AB-CEFCDF159B45}" destId="{60B511F3-A4A0-4DE0-8568-5EA31D4166CB}" srcOrd="1" destOrd="0" presId="urn:microsoft.com/office/officeart/2005/8/layout/hierarchy1"/>
    <dgm:cxn modelId="{DA8ABE72-365A-44EA-AB02-6390A6AAAAE4}" type="presParOf" srcId="{0F6FB9D4-F995-4826-AB8B-8FCB78600E91}" destId="{BD1F6088-6E08-4B45-B2AA-D79F7865BEBB}" srcOrd="1" destOrd="0" presId="urn:microsoft.com/office/officeart/2005/8/layout/hierarchy1"/>
    <dgm:cxn modelId="{3E332303-AF51-4F4F-9B37-47826592C489}" type="presParOf" srcId="{D074BE9A-59D5-4693-A1EF-BA0914FF0ACF}" destId="{E661F67E-BF7F-4DF5-B472-FB44218337C8}" srcOrd="1" destOrd="0" presId="urn:microsoft.com/office/officeart/2005/8/layout/hierarchy1"/>
    <dgm:cxn modelId="{6CE5D236-B871-42FC-B196-0D02B1F4B73A}" type="presParOf" srcId="{E661F67E-BF7F-4DF5-B472-FB44218337C8}" destId="{7F359810-D078-4B9F-BA20-0283D2AE9178}" srcOrd="0" destOrd="0" presId="urn:microsoft.com/office/officeart/2005/8/layout/hierarchy1"/>
    <dgm:cxn modelId="{22C393F8-D292-4375-83F4-FB665EF28566}" type="presParOf" srcId="{7F359810-D078-4B9F-BA20-0283D2AE9178}" destId="{C170F07B-1CDF-443C-8C94-055F253F7B1C}" srcOrd="0" destOrd="0" presId="urn:microsoft.com/office/officeart/2005/8/layout/hierarchy1"/>
    <dgm:cxn modelId="{B7F661DF-BF14-4B35-8AA6-7DB568D17F21}" type="presParOf" srcId="{7F359810-D078-4B9F-BA20-0283D2AE9178}" destId="{580BC47F-1832-47E0-B679-707F5AB69761}" srcOrd="1" destOrd="0" presId="urn:microsoft.com/office/officeart/2005/8/layout/hierarchy1"/>
    <dgm:cxn modelId="{C3A4E974-1606-4124-A235-B893DD1FAF6F}" type="presParOf" srcId="{E661F67E-BF7F-4DF5-B472-FB44218337C8}" destId="{7535B993-7AC7-4CDF-94A6-59C7BAD4F3DB}" srcOrd="1" destOrd="0" presId="urn:microsoft.com/office/officeart/2005/8/layout/hierarchy1"/>
    <dgm:cxn modelId="{FBC87897-6D07-400B-9638-3098D5DC787F}" type="presParOf" srcId="{D074BE9A-59D5-4693-A1EF-BA0914FF0ACF}" destId="{150FA755-EE2E-4C9E-B9A4-8B12263B0A0B}" srcOrd="2" destOrd="0" presId="urn:microsoft.com/office/officeart/2005/8/layout/hierarchy1"/>
    <dgm:cxn modelId="{6B6E90AD-9E5F-480D-80B1-E88A9FD4FB3A}" type="presParOf" srcId="{150FA755-EE2E-4C9E-B9A4-8B12263B0A0B}" destId="{69088801-F1B6-4546-BD11-D19359E69113}" srcOrd="0" destOrd="0" presId="urn:microsoft.com/office/officeart/2005/8/layout/hierarchy1"/>
    <dgm:cxn modelId="{7ABE1563-02B1-4FCB-A252-75E6A9DE6936}" type="presParOf" srcId="{69088801-F1B6-4546-BD11-D19359E69113}" destId="{3B1D8A00-03A8-4BDE-9716-6E6F6817D6CF}" srcOrd="0" destOrd="0" presId="urn:microsoft.com/office/officeart/2005/8/layout/hierarchy1"/>
    <dgm:cxn modelId="{7C74FD1B-D5D3-4AEB-BAF0-059B83C4A990}" type="presParOf" srcId="{69088801-F1B6-4546-BD11-D19359E69113}" destId="{4C78B11B-7F50-47C6-BF46-55513929236E}" srcOrd="1" destOrd="0" presId="urn:microsoft.com/office/officeart/2005/8/layout/hierarchy1"/>
    <dgm:cxn modelId="{4CAAB408-5F46-4CCF-9407-178734398E61}" type="presParOf" srcId="{150FA755-EE2E-4C9E-B9A4-8B12263B0A0B}" destId="{71A8840B-1DF2-4B04-9E7C-BAAD77D05F8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020374-B903-4EEF-B845-475D0889D9C3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60772B-5497-41B9-9413-54867DD2E979}">
      <dgm:prSet phldrT="[Text]"/>
      <dgm:spPr/>
      <dgm:t>
        <a:bodyPr/>
        <a:lstStyle/>
        <a:p>
          <a:r>
            <a:rPr lang="en-US" dirty="0"/>
            <a:t>Server</a:t>
          </a:r>
        </a:p>
      </dgm:t>
    </dgm:pt>
    <dgm:pt modelId="{8AC9EEB4-32FC-4B9F-BC43-452EC5CE9D91}" type="parTrans" cxnId="{99DD4DFB-16BB-4E95-A55C-6233AFE62007}">
      <dgm:prSet/>
      <dgm:spPr/>
      <dgm:t>
        <a:bodyPr/>
        <a:lstStyle/>
        <a:p>
          <a:endParaRPr lang="en-US"/>
        </a:p>
      </dgm:t>
    </dgm:pt>
    <dgm:pt modelId="{6563F6A6-F2D1-4C17-85F0-455527333A82}" type="sibTrans" cxnId="{99DD4DFB-16BB-4E95-A55C-6233AFE62007}">
      <dgm:prSet/>
      <dgm:spPr/>
      <dgm:t>
        <a:bodyPr/>
        <a:lstStyle/>
        <a:p>
          <a:endParaRPr lang="en-US"/>
        </a:p>
      </dgm:t>
    </dgm:pt>
    <dgm:pt modelId="{C9C37499-968C-4F2D-9A90-56C12A11349A}">
      <dgm:prSet phldrT="[Text]"/>
      <dgm:spPr/>
      <dgm:t>
        <a:bodyPr/>
        <a:lstStyle/>
        <a:p>
          <a:r>
            <a:rPr lang="en-US" dirty="0"/>
            <a:t>Client (Desktop)</a:t>
          </a:r>
        </a:p>
      </dgm:t>
    </dgm:pt>
    <dgm:pt modelId="{7F56CAEE-9E45-4319-950F-8954B52213F2}" type="parTrans" cxnId="{8442D67A-2630-4217-B1D0-ED3534AE266C}">
      <dgm:prSet/>
      <dgm:spPr/>
      <dgm:t>
        <a:bodyPr/>
        <a:lstStyle/>
        <a:p>
          <a:endParaRPr lang="en-US"/>
        </a:p>
      </dgm:t>
    </dgm:pt>
    <dgm:pt modelId="{FFB4BCDC-9465-473E-8688-77862A49DBEF}" type="sibTrans" cxnId="{8442D67A-2630-4217-B1D0-ED3534AE266C}">
      <dgm:prSet/>
      <dgm:spPr/>
      <dgm:t>
        <a:bodyPr/>
        <a:lstStyle/>
        <a:p>
          <a:endParaRPr lang="en-US"/>
        </a:p>
      </dgm:t>
    </dgm:pt>
    <dgm:pt modelId="{7AFD43D7-987F-4B46-A8B0-FC831FA63554}">
      <dgm:prSet phldrT="[Text]"/>
      <dgm:spPr/>
      <dgm:t>
        <a:bodyPr/>
        <a:lstStyle/>
        <a:p>
          <a:r>
            <a:rPr lang="en-US" dirty="0"/>
            <a:t>Client (Phone)</a:t>
          </a:r>
        </a:p>
      </dgm:t>
    </dgm:pt>
    <dgm:pt modelId="{9774F029-2317-45D9-9086-84EB318CA2F9}" type="parTrans" cxnId="{39D5CA66-1641-4012-A083-66DE5A5BB1CA}">
      <dgm:prSet/>
      <dgm:spPr/>
      <dgm:t>
        <a:bodyPr/>
        <a:lstStyle/>
        <a:p>
          <a:endParaRPr lang="en-US"/>
        </a:p>
      </dgm:t>
    </dgm:pt>
    <dgm:pt modelId="{AB5278DF-2195-43E8-8FBA-CA01400FF9B1}" type="sibTrans" cxnId="{39D5CA66-1641-4012-A083-66DE5A5BB1CA}">
      <dgm:prSet/>
      <dgm:spPr/>
      <dgm:t>
        <a:bodyPr/>
        <a:lstStyle/>
        <a:p>
          <a:endParaRPr lang="en-US"/>
        </a:p>
      </dgm:t>
    </dgm:pt>
    <dgm:pt modelId="{927C675C-85A4-4AF4-8C06-2B78F1258691}">
      <dgm:prSet phldrT="[Text]"/>
      <dgm:spPr/>
      <dgm:t>
        <a:bodyPr/>
        <a:lstStyle/>
        <a:p>
          <a:r>
            <a:rPr lang="en-US" dirty="0"/>
            <a:t>Client (Laptop</a:t>
          </a:r>
          <a:r>
            <a:rPr lang="en-US" dirty="0">
              <a:latin typeface="Rockwell Nova Light"/>
            </a:rPr>
            <a:t>)</a:t>
          </a:r>
          <a:endParaRPr lang="en-US" dirty="0"/>
        </a:p>
      </dgm:t>
    </dgm:pt>
    <dgm:pt modelId="{23572ED2-1D03-4A6B-8CFA-B6841EFF89BB}" type="parTrans" cxnId="{F10BCDE2-E9E7-4DC4-A45C-59810EE6680C}">
      <dgm:prSet/>
      <dgm:spPr/>
      <dgm:t>
        <a:bodyPr/>
        <a:lstStyle/>
        <a:p>
          <a:endParaRPr lang="en-US"/>
        </a:p>
      </dgm:t>
    </dgm:pt>
    <dgm:pt modelId="{44FACD03-61DE-4A9F-B52E-03E9D77B0F38}" type="sibTrans" cxnId="{F10BCDE2-E9E7-4DC4-A45C-59810EE6680C}">
      <dgm:prSet/>
      <dgm:spPr/>
      <dgm:t>
        <a:bodyPr/>
        <a:lstStyle/>
        <a:p>
          <a:endParaRPr lang="en-US"/>
        </a:p>
      </dgm:t>
    </dgm:pt>
    <dgm:pt modelId="{12C7D256-CAE5-4A2F-80D0-D75E941A1B22}">
      <dgm:prSet phldrT="[Text]"/>
      <dgm:spPr/>
      <dgm:t>
        <a:bodyPr/>
        <a:lstStyle/>
        <a:p>
          <a:r>
            <a:rPr lang="en-US" dirty="0"/>
            <a:t>Client (another laptop)</a:t>
          </a:r>
        </a:p>
      </dgm:t>
    </dgm:pt>
    <dgm:pt modelId="{EE066586-B348-45EE-9DBA-1C7848B76BE0}" type="parTrans" cxnId="{63673D91-A957-4797-B510-CFCDEF358CA7}">
      <dgm:prSet/>
      <dgm:spPr/>
      <dgm:t>
        <a:bodyPr/>
        <a:lstStyle/>
        <a:p>
          <a:endParaRPr lang="en-US"/>
        </a:p>
      </dgm:t>
    </dgm:pt>
    <dgm:pt modelId="{1F064AE9-9488-46B3-A536-40CF07653893}" type="sibTrans" cxnId="{63673D91-A957-4797-B510-CFCDEF358CA7}">
      <dgm:prSet/>
      <dgm:spPr/>
      <dgm:t>
        <a:bodyPr/>
        <a:lstStyle/>
        <a:p>
          <a:endParaRPr lang="en-US"/>
        </a:p>
      </dgm:t>
    </dgm:pt>
    <dgm:pt modelId="{B523D964-7990-41C3-BF24-C26E10930ADC}" type="pres">
      <dgm:prSet presAssocID="{34020374-B903-4EEF-B845-475D0889D9C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39BF5B4-8050-47FC-8846-D8122F319B37}" type="pres">
      <dgm:prSet presAssocID="{6460772B-5497-41B9-9413-54867DD2E979}" presName="centerShape" presStyleLbl="node0" presStyleIdx="0" presStyleCnt="1"/>
      <dgm:spPr/>
    </dgm:pt>
    <dgm:pt modelId="{5ED7BECF-36EA-41BB-AF06-A00079E7004E}" type="pres">
      <dgm:prSet presAssocID="{7F56CAEE-9E45-4319-950F-8954B52213F2}" presName="parTrans" presStyleLbl="sibTrans2D1" presStyleIdx="0" presStyleCnt="4"/>
      <dgm:spPr/>
    </dgm:pt>
    <dgm:pt modelId="{01743363-DA7E-4EC4-99FC-C954D0EA86A0}" type="pres">
      <dgm:prSet presAssocID="{7F56CAEE-9E45-4319-950F-8954B52213F2}" presName="connectorText" presStyleLbl="sibTrans2D1" presStyleIdx="0" presStyleCnt="4"/>
      <dgm:spPr/>
    </dgm:pt>
    <dgm:pt modelId="{8517CF7F-B4B3-4775-B2FE-402E89A57B00}" type="pres">
      <dgm:prSet presAssocID="{C9C37499-968C-4F2D-9A90-56C12A11349A}" presName="node" presStyleLbl="node1" presStyleIdx="0" presStyleCnt="4">
        <dgm:presLayoutVars>
          <dgm:bulletEnabled val="1"/>
        </dgm:presLayoutVars>
      </dgm:prSet>
      <dgm:spPr/>
    </dgm:pt>
    <dgm:pt modelId="{474A2EA5-97EC-4AFD-9699-5F840FCCFC67}" type="pres">
      <dgm:prSet presAssocID="{9774F029-2317-45D9-9086-84EB318CA2F9}" presName="parTrans" presStyleLbl="sibTrans2D1" presStyleIdx="1" presStyleCnt="4"/>
      <dgm:spPr/>
    </dgm:pt>
    <dgm:pt modelId="{2EE52248-937F-41AE-B230-D36619C2F4AF}" type="pres">
      <dgm:prSet presAssocID="{9774F029-2317-45D9-9086-84EB318CA2F9}" presName="connectorText" presStyleLbl="sibTrans2D1" presStyleIdx="1" presStyleCnt="4"/>
      <dgm:spPr/>
    </dgm:pt>
    <dgm:pt modelId="{5DB26BDA-6A3B-4F6C-A7D0-46F9E8DA9ABB}" type="pres">
      <dgm:prSet presAssocID="{7AFD43D7-987F-4B46-A8B0-FC831FA63554}" presName="node" presStyleLbl="node1" presStyleIdx="1" presStyleCnt="4">
        <dgm:presLayoutVars>
          <dgm:bulletEnabled val="1"/>
        </dgm:presLayoutVars>
      </dgm:prSet>
      <dgm:spPr/>
    </dgm:pt>
    <dgm:pt modelId="{9CBE4111-78C1-4A83-8B62-F5460E767E49}" type="pres">
      <dgm:prSet presAssocID="{23572ED2-1D03-4A6B-8CFA-B6841EFF89BB}" presName="parTrans" presStyleLbl="sibTrans2D1" presStyleIdx="2" presStyleCnt="4"/>
      <dgm:spPr/>
    </dgm:pt>
    <dgm:pt modelId="{C0501F8A-4C2F-43B6-9802-4CFF1E8AF7AC}" type="pres">
      <dgm:prSet presAssocID="{23572ED2-1D03-4A6B-8CFA-B6841EFF89BB}" presName="connectorText" presStyleLbl="sibTrans2D1" presStyleIdx="2" presStyleCnt="4"/>
      <dgm:spPr/>
    </dgm:pt>
    <dgm:pt modelId="{FF283FED-D296-433E-B24A-E6E376B92C95}" type="pres">
      <dgm:prSet presAssocID="{927C675C-85A4-4AF4-8C06-2B78F1258691}" presName="node" presStyleLbl="node1" presStyleIdx="2" presStyleCnt="4">
        <dgm:presLayoutVars>
          <dgm:bulletEnabled val="1"/>
        </dgm:presLayoutVars>
      </dgm:prSet>
      <dgm:spPr/>
    </dgm:pt>
    <dgm:pt modelId="{E3044750-5C9C-4C2C-A0DF-BD86C2345724}" type="pres">
      <dgm:prSet presAssocID="{EE066586-B348-45EE-9DBA-1C7848B76BE0}" presName="parTrans" presStyleLbl="sibTrans2D1" presStyleIdx="3" presStyleCnt="4"/>
      <dgm:spPr/>
    </dgm:pt>
    <dgm:pt modelId="{E1933517-511A-468D-A42F-AF6625211D49}" type="pres">
      <dgm:prSet presAssocID="{EE066586-B348-45EE-9DBA-1C7848B76BE0}" presName="connectorText" presStyleLbl="sibTrans2D1" presStyleIdx="3" presStyleCnt="4"/>
      <dgm:spPr/>
    </dgm:pt>
    <dgm:pt modelId="{E8319C15-F99A-4561-8E19-CBDC7906AF61}" type="pres">
      <dgm:prSet presAssocID="{12C7D256-CAE5-4A2F-80D0-D75E941A1B22}" presName="node" presStyleLbl="node1" presStyleIdx="3" presStyleCnt="4">
        <dgm:presLayoutVars>
          <dgm:bulletEnabled val="1"/>
        </dgm:presLayoutVars>
      </dgm:prSet>
      <dgm:spPr/>
    </dgm:pt>
  </dgm:ptLst>
  <dgm:cxnLst>
    <dgm:cxn modelId="{A8B7F909-76BD-4C05-A6E2-6F1B87E3EB62}" type="presOf" srcId="{927C675C-85A4-4AF4-8C06-2B78F1258691}" destId="{FF283FED-D296-433E-B24A-E6E376B92C95}" srcOrd="0" destOrd="0" presId="urn:microsoft.com/office/officeart/2005/8/layout/radial5"/>
    <dgm:cxn modelId="{A5B7452A-007C-4802-9516-44278BD31A74}" type="presOf" srcId="{9774F029-2317-45D9-9086-84EB318CA2F9}" destId="{474A2EA5-97EC-4AFD-9699-5F840FCCFC67}" srcOrd="0" destOrd="0" presId="urn:microsoft.com/office/officeart/2005/8/layout/radial5"/>
    <dgm:cxn modelId="{D702A133-59B2-47C9-8BCB-C1FCC2D270CD}" type="presOf" srcId="{9774F029-2317-45D9-9086-84EB318CA2F9}" destId="{2EE52248-937F-41AE-B230-D36619C2F4AF}" srcOrd="1" destOrd="0" presId="urn:microsoft.com/office/officeart/2005/8/layout/radial5"/>
    <dgm:cxn modelId="{ADAE7E64-5D2C-4113-A4E3-52A5A230EF61}" type="presOf" srcId="{7F56CAEE-9E45-4319-950F-8954B52213F2}" destId="{01743363-DA7E-4EC4-99FC-C954D0EA86A0}" srcOrd="1" destOrd="0" presId="urn:microsoft.com/office/officeart/2005/8/layout/radial5"/>
    <dgm:cxn modelId="{39D5CA66-1641-4012-A083-66DE5A5BB1CA}" srcId="{6460772B-5497-41B9-9413-54867DD2E979}" destId="{7AFD43D7-987F-4B46-A8B0-FC831FA63554}" srcOrd="1" destOrd="0" parTransId="{9774F029-2317-45D9-9086-84EB318CA2F9}" sibTransId="{AB5278DF-2195-43E8-8FBA-CA01400FF9B1}"/>
    <dgm:cxn modelId="{0D5D9648-133B-4B37-961E-741A99B0D7A6}" type="presOf" srcId="{6460772B-5497-41B9-9413-54867DD2E979}" destId="{439BF5B4-8050-47FC-8846-D8122F319B37}" srcOrd="0" destOrd="0" presId="urn:microsoft.com/office/officeart/2005/8/layout/radial5"/>
    <dgm:cxn modelId="{87F9BB73-FABB-489D-B110-92470009E0F1}" type="presOf" srcId="{7F56CAEE-9E45-4319-950F-8954B52213F2}" destId="{5ED7BECF-36EA-41BB-AF06-A00079E7004E}" srcOrd="0" destOrd="0" presId="urn:microsoft.com/office/officeart/2005/8/layout/radial5"/>
    <dgm:cxn modelId="{BD486F75-BBDD-4110-801A-B876A5BA4AEE}" type="presOf" srcId="{EE066586-B348-45EE-9DBA-1C7848B76BE0}" destId="{E3044750-5C9C-4C2C-A0DF-BD86C2345724}" srcOrd="0" destOrd="0" presId="urn:microsoft.com/office/officeart/2005/8/layout/radial5"/>
    <dgm:cxn modelId="{DF8C9A77-960F-4D02-AB83-D9D3E93B970E}" type="presOf" srcId="{12C7D256-CAE5-4A2F-80D0-D75E941A1B22}" destId="{E8319C15-F99A-4561-8E19-CBDC7906AF61}" srcOrd="0" destOrd="0" presId="urn:microsoft.com/office/officeart/2005/8/layout/radial5"/>
    <dgm:cxn modelId="{8442D67A-2630-4217-B1D0-ED3534AE266C}" srcId="{6460772B-5497-41B9-9413-54867DD2E979}" destId="{C9C37499-968C-4F2D-9A90-56C12A11349A}" srcOrd="0" destOrd="0" parTransId="{7F56CAEE-9E45-4319-950F-8954B52213F2}" sibTransId="{FFB4BCDC-9465-473E-8688-77862A49DBEF}"/>
    <dgm:cxn modelId="{63673D91-A957-4797-B510-CFCDEF358CA7}" srcId="{6460772B-5497-41B9-9413-54867DD2E979}" destId="{12C7D256-CAE5-4A2F-80D0-D75E941A1B22}" srcOrd="3" destOrd="0" parTransId="{EE066586-B348-45EE-9DBA-1C7848B76BE0}" sibTransId="{1F064AE9-9488-46B3-A536-40CF07653893}"/>
    <dgm:cxn modelId="{065B92A4-705E-4BC5-9677-99AF6372D8EE}" type="presOf" srcId="{23572ED2-1D03-4A6B-8CFA-B6841EFF89BB}" destId="{9CBE4111-78C1-4A83-8B62-F5460E767E49}" srcOrd="0" destOrd="0" presId="urn:microsoft.com/office/officeart/2005/8/layout/radial5"/>
    <dgm:cxn modelId="{5B5B60B5-AD95-4E0A-B875-2B8C5EFCB1F5}" type="presOf" srcId="{23572ED2-1D03-4A6B-8CFA-B6841EFF89BB}" destId="{C0501F8A-4C2F-43B6-9802-4CFF1E8AF7AC}" srcOrd="1" destOrd="0" presId="urn:microsoft.com/office/officeart/2005/8/layout/radial5"/>
    <dgm:cxn modelId="{F10BCDE2-E9E7-4DC4-A45C-59810EE6680C}" srcId="{6460772B-5497-41B9-9413-54867DD2E979}" destId="{927C675C-85A4-4AF4-8C06-2B78F1258691}" srcOrd="2" destOrd="0" parTransId="{23572ED2-1D03-4A6B-8CFA-B6841EFF89BB}" sibTransId="{44FACD03-61DE-4A9F-B52E-03E9D77B0F38}"/>
    <dgm:cxn modelId="{63F7CDED-55C6-4330-9A61-1832BFD2C1BA}" type="presOf" srcId="{7AFD43D7-987F-4B46-A8B0-FC831FA63554}" destId="{5DB26BDA-6A3B-4F6C-A7D0-46F9E8DA9ABB}" srcOrd="0" destOrd="0" presId="urn:microsoft.com/office/officeart/2005/8/layout/radial5"/>
    <dgm:cxn modelId="{8117B5F0-50E8-4815-BAFF-91EE9616D30B}" type="presOf" srcId="{EE066586-B348-45EE-9DBA-1C7848B76BE0}" destId="{E1933517-511A-468D-A42F-AF6625211D49}" srcOrd="1" destOrd="0" presId="urn:microsoft.com/office/officeart/2005/8/layout/radial5"/>
    <dgm:cxn modelId="{F12F6BF6-DD12-45BF-A989-0EC1C253A637}" type="presOf" srcId="{C9C37499-968C-4F2D-9A90-56C12A11349A}" destId="{8517CF7F-B4B3-4775-B2FE-402E89A57B00}" srcOrd="0" destOrd="0" presId="urn:microsoft.com/office/officeart/2005/8/layout/radial5"/>
    <dgm:cxn modelId="{99DD4DFB-16BB-4E95-A55C-6233AFE62007}" srcId="{34020374-B903-4EEF-B845-475D0889D9C3}" destId="{6460772B-5497-41B9-9413-54867DD2E979}" srcOrd="0" destOrd="0" parTransId="{8AC9EEB4-32FC-4B9F-BC43-452EC5CE9D91}" sibTransId="{6563F6A6-F2D1-4C17-85F0-455527333A82}"/>
    <dgm:cxn modelId="{47983EFE-896F-4B8D-AA33-94097C957E95}" type="presOf" srcId="{34020374-B903-4EEF-B845-475D0889D9C3}" destId="{B523D964-7990-41C3-BF24-C26E10930ADC}" srcOrd="0" destOrd="0" presId="urn:microsoft.com/office/officeart/2005/8/layout/radial5"/>
    <dgm:cxn modelId="{0803C975-DCAA-48B9-B5F3-CACEDFFC0C17}" type="presParOf" srcId="{B523D964-7990-41C3-BF24-C26E10930ADC}" destId="{439BF5B4-8050-47FC-8846-D8122F319B37}" srcOrd="0" destOrd="0" presId="urn:microsoft.com/office/officeart/2005/8/layout/radial5"/>
    <dgm:cxn modelId="{8A7B8F6F-3CAD-4425-9920-AEFC871FFD62}" type="presParOf" srcId="{B523D964-7990-41C3-BF24-C26E10930ADC}" destId="{5ED7BECF-36EA-41BB-AF06-A00079E7004E}" srcOrd="1" destOrd="0" presId="urn:microsoft.com/office/officeart/2005/8/layout/radial5"/>
    <dgm:cxn modelId="{B97B6B3B-1B5A-44CB-A082-DF1627DE789E}" type="presParOf" srcId="{5ED7BECF-36EA-41BB-AF06-A00079E7004E}" destId="{01743363-DA7E-4EC4-99FC-C954D0EA86A0}" srcOrd="0" destOrd="0" presId="urn:microsoft.com/office/officeart/2005/8/layout/radial5"/>
    <dgm:cxn modelId="{822657E7-EEAF-4E29-AFC7-F7594DC60F99}" type="presParOf" srcId="{B523D964-7990-41C3-BF24-C26E10930ADC}" destId="{8517CF7F-B4B3-4775-B2FE-402E89A57B00}" srcOrd="2" destOrd="0" presId="urn:microsoft.com/office/officeart/2005/8/layout/radial5"/>
    <dgm:cxn modelId="{2F790F9D-333E-472F-9953-B0FEDA3D43FB}" type="presParOf" srcId="{B523D964-7990-41C3-BF24-C26E10930ADC}" destId="{474A2EA5-97EC-4AFD-9699-5F840FCCFC67}" srcOrd="3" destOrd="0" presId="urn:microsoft.com/office/officeart/2005/8/layout/radial5"/>
    <dgm:cxn modelId="{D9C4D534-2DFA-4AE4-8049-4987AA4C7437}" type="presParOf" srcId="{474A2EA5-97EC-4AFD-9699-5F840FCCFC67}" destId="{2EE52248-937F-41AE-B230-D36619C2F4AF}" srcOrd="0" destOrd="0" presId="urn:microsoft.com/office/officeart/2005/8/layout/radial5"/>
    <dgm:cxn modelId="{C80FAC5B-207E-4220-99F6-DFB32B8210B7}" type="presParOf" srcId="{B523D964-7990-41C3-BF24-C26E10930ADC}" destId="{5DB26BDA-6A3B-4F6C-A7D0-46F9E8DA9ABB}" srcOrd="4" destOrd="0" presId="urn:microsoft.com/office/officeart/2005/8/layout/radial5"/>
    <dgm:cxn modelId="{9B1D2EF7-F0F3-49C9-930F-60D2E021D041}" type="presParOf" srcId="{B523D964-7990-41C3-BF24-C26E10930ADC}" destId="{9CBE4111-78C1-4A83-8B62-F5460E767E49}" srcOrd="5" destOrd="0" presId="urn:microsoft.com/office/officeart/2005/8/layout/radial5"/>
    <dgm:cxn modelId="{B4DC7606-398B-4416-AAF4-07F84AD7A33C}" type="presParOf" srcId="{9CBE4111-78C1-4A83-8B62-F5460E767E49}" destId="{C0501F8A-4C2F-43B6-9802-4CFF1E8AF7AC}" srcOrd="0" destOrd="0" presId="urn:microsoft.com/office/officeart/2005/8/layout/radial5"/>
    <dgm:cxn modelId="{F44A7D2E-70F7-4C76-9468-94CF22A34D76}" type="presParOf" srcId="{B523D964-7990-41C3-BF24-C26E10930ADC}" destId="{FF283FED-D296-433E-B24A-E6E376B92C95}" srcOrd="6" destOrd="0" presId="urn:microsoft.com/office/officeart/2005/8/layout/radial5"/>
    <dgm:cxn modelId="{25F96720-A09A-482D-A2E2-0FBD98581340}" type="presParOf" srcId="{B523D964-7990-41C3-BF24-C26E10930ADC}" destId="{E3044750-5C9C-4C2C-A0DF-BD86C2345724}" srcOrd="7" destOrd="0" presId="urn:microsoft.com/office/officeart/2005/8/layout/radial5"/>
    <dgm:cxn modelId="{1850961D-A3C9-4AEC-9974-5DB5491F07B0}" type="presParOf" srcId="{E3044750-5C9C-4C2C-A0DF-BD86C2345724}" destId="{E1933517-511A-468D-A42F-AF6625211D49}" srcOrd="0" destOrd="0" presId="urn:microsoft.com/office/officeart/2005/8/layout/radial5"/>
    <dgm:cxn modelId="{2C658B38-31AE-437F-8C88-9C66F1F2DC7B}" type="presParOf" srcId="{B523D964-7990-41C3-BF24-C26E10930ADC}" destId="{E8319C15-F99A-4561-8E19-CBDC7906AF61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B9B168-E8ED-495D-B0AB-A2095302BD0A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18369F4-A8F9-4E95-A8F5-5782A8D1F5B3}">
      <dgm:prSet/>
      <dgm:spPr/>
      <dgm:t>
        <a:bodyPr/>
        <a:lstStyle/>
        <a:p>
          <a:r>
            <a:rPr lang="en-US" dirty="0"/>
            <a:t>All Files &amp; Folders will be </a:t>
          </a:r>
          <a:r>
            <a:rPr lang="en-US" b="1" dirty="0"/>
            <a:t>Private</a:t>
          </a:r>
          <a:r>
            <a:rPr lang="en-US" dirty="0"/>
            <a:t> when you initially create or upload them</a:t>
          </a:r>
        </a:p>
      </dgm:t>
    </dgm:pt>
    <dgm:pt modelId="{1DEB7CB0-95CA-4F25-AEBA-1F41ECFDD5CC}" type="parTrans" cxnId="{7444C567-F9A5-49B8-8EC9-30DF30037A64}">
      <dgm:prSet/>
      <dgm:spPr/>
      <dgm:t>
        <a:bodyPr/>
        <a:lstStyle/>
        <a:p>
          <a:endParaRPr lang="en-US"/>
        </a:p>
      </dgm:t>
    </dgm:pt>
    <dgm:pt modelId="{E434F751-C1A9-44A2-B4F1-83F91F526214}" type="sibTrans" cxnId="{7444C567-F9A5-49B8-8EC9-30DF30037A64}">
      <dgm:prSet/>
      <dgm:spPr/>
      <dgm:t>
        <a:bodyPr/>
        <a:lstStyle/>
        <a:p>
          <a:endParaRPr lang="en-US"/>
        </a:p>
      </dgm:t>
    </dgm:pt>
    <dgm:pt modelId="{D6E47F43-FB6B-4001-B809-30488D607ED4}">
      <dgm:prSet/>
      <dgm:spPr/>
      <dgm:t>
        <a:bodyPr/>
        <a:lstStyle/>
        <a:p>
          <a:r>
            <a:rPr lang="en-US"/>
            <a:t>If you share a folder with a single person, or numerous people, then ALL of those people will have access to that folder and ALL files inside the folder</a:t>
          </a:r>
        </a:p>
      </dgm:t>
    </dgm:pt>
    <dgm:pt modelId="{97EEC7BD-DD1C-465F-9FAF-D1E203126960}" type="parTrans" cxnId="{2583D58C-A85A-4D34-808F-A3DA63E29439}">
      <dgm:prSet/>
      <dgm:spPr/>
      <dgm:t>
        <a:bodyPr/>
        <a:lstStyle/>
        <a:p>
          <a:endParaRPr lang="en-US"/>
        </a:p>
      </dgm:t>
    </dgm:pt>
    <dgm:pt modelId="{CB2890A8-9FDC-45D0-87A8-54C217E9E702}" type="sibTrans" cxnId="{2583D58C-A85A-4D34-808F-A3DA63E29439}">
      <dgm:prSet/>
      <dgm:spPr/>
      <dgm:t>
        <a:bodyPr/>
        <a:lstStyle/>
        <a:p>
          <a:endParaRPr lang="en-US"/>
        </a:p>
      </dgm:t>
    </dgm:pt>
    <dgm:pt modelId="{3539653A-8317-4FDE-8A1D-05FCE54E6D81}">
      <dgm:prSet/>
      <dgm:spPr/>
      <dgm:t>
        <a:bodyPr/>
        <a:lstStyle/>
        <a:p>
          <a:r>
            <a:rPr lang="en-US"/>
            <a:t>If you only want to share a specific file within a folder, then select ONLY that file (do not share the folder in this case)</a:t>
          </a:r>
        </a:p>
      </dgm:t>
    </dgm:pt>
    <dgm:pt modelId="{75869B73-ADD4-4F9F-977D-5CD3FFB0A9A7}" type="parTrans" cxnId="{6F231C90-638D-437B-9259-008A69D82495}">
      <dgm:prSet/>
      <dgm:spPr/>
      <dgm:t>
        <a:bodyPr/>
        <a:lstStyle/>
        <a:p>
          <a:endParaRPr lang="en-US"/>
        </a:p>
      </dgm:t>
    </dgm:pt>
    <dgm:pt modelId="{42B4AF02-36A3-4057-B1FC-672BE478AAF1}" type="sibTrans" cxnId="{6F231C90-638D-437B-9259-008A69D82495}">
      <dgm:prSet/>
      <dgm:spPr/>
      <dgm:t>
        <a:bodyPr/>
        <a:lstStyle/>
        <a:p>
          <a:endParaRPr lang="en-US"/>
        </a:p>
      </dgm:t>
    </dgm:pt>
    <dgm:pt modelId="{10BF645E-215A-48F5-9135-768BC0EEF06B}">
      <dgm:prSet/>
      <dgm:spPr/>
      <dgm:t>
        <a:bodyPr/>
        <a:lstStyle/>
        <a:p>
          <a:r>
            <a:rPr lang="en-US"/>
            <a:t>As the owner of the folder or file you can change access to the file at any time (the owner is the individual who initially shared the folder or file)</a:t>
          </a:r>
        </a:p>
      </dgm:t>
    </dgm:pt>
    <dgm:pt modelId="{94F5E6B5-2FE5-4766-9E0E-8A361F8EFE89}" type="parTrans" cxnId="{592F4BB5-C4E3-4A57-BAE9-A42FD4EE2F2B}">
      <dgm:prSet/>
      <dgm:spPr/>
      <dgm:t>
        <a:bodyPr/>
        <a:lstStyle/>
        <a:p>
          <a:endParaRPr lang="en-US"/>
        </a:p>
      </dgm:t>
    </dgm:pt>
    <dgm:pt modelId="{B261F888-1B63-4992-9BC0-813383C5FE41}" type="sibTrans" cxnId="{592F4BB5-C4E3-4A57-BAE9-A42FD4EE2F2B}">
      <dgm:prSet/>
      <dgm:spPr/>
      <dgm:t>
        <a:bodyPr/>
        <a:lstStyle/>
        <a:p>
          <a:endParaRPr lang="en-US"/>
        </a:p>
      </dgm:t>
    </dgm:pt>
    <dgm:pt modelId="{2792F800-8012-43DD-B3BF-2F9B12642471}" type="pres">
      <dgm:prSet presAssocID="{AAB9B168-E8ED-495D-B0AB-A2095302BD0A}" presName="vert0" presStyleCnt="0">
        <dgm:presLayoutVars>
          <dgm:dir/>
          <dgm:animOne val="branch"/>
          <dgm:animLvl val="lvl"/>
        </dgm:presLayoutVars>
      </dgm:prSet>
      <dgm:spPr/>
    </dgm:pt>
    <dgm:pt modelId="{85F2209E-8353-4B8E-B30F-8B4C081209E8}" type="pres">
      <dgm:prSet presAssocID="{C18369F4-A8F9-4E95-A8F5-5782A8D1F5B3}" presName="thickLine" presStyleLbl="alignNode1" presStyleIdx="0" presStyleCnt="4"/>
      <dgm:spPr/>
    </dgm:pt>
    <dgm:pt modelId="{FB73E095-4D0D-4FD1-8C49-093890A6E0BA}" type="pres">
      <dgm:prSet presAssocID="{C18369F4-A8F9-4E95-A8F5-5782A8D1F5B3}" presName="horz1" presStyleCnt="0"/>
      <dgm:spPr/>
    </dgm:pt>
    <dgm:pt modelId="{E228113D-3536-447D-94B2-69947CA291C4}" type="pres">
      <dgm:prSet presAssocID="{C18369F4-A8F9-4E95-A8F5-5782A8D1F5B3}" presName="tx1" presStyleLbl="revTx" presStyleIdx="0" presStyleCnt="4"/>
      <dgm:spPr/>
    </dgm:pt>
    <dgm:pt modelId="{0A748504-FB29-4E07-89C2-8DAF3C0FBD1F}" type="pres">
      <dgm:prSet presAssocID="{C18369F4-A8F9-4E95-A8F5-5782A8D1F5B3}" presName="vert1" presStyleCnt="0"/>
      <dgm:spPr/>
    </dgm:pt>
    <dgm:pt modelId="{34F54B7C-C218-4466-B7D7-0DE9DAD6D4E2}" type="pres">
      <dgm:prSet presAssocID="{D6E47F43-FB6B-4001-B809-30488D607ED4}" presName="thickLine" presStyleLbl="alignNode1" presStyleIdx="1" presStyleCnt="4"/>
      <dgm:spPr/>
    </dgm:pt>
    <dgm:pt modelId="{6491AD79-116D-4521-A0B3-808D4A35C090}" type="pres">
      <dgm:prSet presAssocID="{D6E47F43-FB6B-4001-B809-30488D607ED4}" presName="horz1" presStyleCnt="0"/>
      <dgm:spPr/>
    </dgm:pt>
    <dgm:pt modelId="{FF9C89E6-161E-448B-80AA-3D4F11750B85}" type="pres">
      <dgm:prSet presAssocID="{D6E47F43-FB6B-4001-B809-30488D607ED4}" presName="tx1" presStyleLbl="revTx" presStyleIdx="1" presStyleCnt="4"/>
      <dgm:spPr/>
    </dgm:pt>
    <dgm:pt modelId="{AC0DDA16-92C7-471A-A142-01BFFD120B4F}" type="pres">
      <dgm:prSet presAssocID="{D6E47F43-FB6B-4001-B809-30488D607ED4}" presName="vert1" presStyleCnt="0"/>
      <dgm:spPr/>
    </dgm:pt>
    <dgm:pt modelId="{090C2A72-00E8-40AC-9A5F-BDF028049958}" type="pres">
      <dgm:prSet presAssocID="{3539653A-8317-4FDE-8A1D-05FCE54E6D81}" presName="thickLine" presStyleLbl="alignNode1" presStyleIdx="2" presStyleCnt="4"/>
      <dgm:spPr/>
    </dgm:pt>
    <dgm:pt modelId="{38BB9B6C-10BD-48F4-9308-ADF340A6AB46}" type="pres">
      <dgm:prSet presAssocID="{3539653A-8317-4FDE-8A1D-05FCE54E6D81}" presName="horz1" presStyleCnt="0"/>
      <dgm:spPr/>
    </dgm:pt>
    <dgm:pt modelId="{DD4107F0-9559-4B70-ADD5-7478EA6C2094}" type="pres">
      <dgm:prSet presAssocID="{3539653A-8317-4FDE-8A1D-05FCE54E6D81}" presName="tx1" presStyleLbl="revTx" presStyleIdx="2" presStyleCnt="4"/>
      <dgm:spPr/>
    </dgm:pt>
    <dgm:pt modelId="{6DDC0FE7-D2FF-47CF-990D-58C848273880}" type="pres">
      <dgm:prSet presAssocID="{3539653A-8317-4FDE-8A1D-05FCE54E6D81}" presName="vert1" presStyleCnt="0"/>
      <dgm:spPr/>
    </dgm:pt>
    <dgm:pt modelId="{EA0DE061-6F06-46F1-9F85-3C1C19B8ECBE}" type="pres">
      <dgm:prSet presAssocID="{10BF645E-215A-48F5-9135-768BC0EEF06B}" presName="thickLine" presStyleLbl="alignNode1" presStyleIdx="3" presStyleCnt="4"/>
      <dgm:spPr/>
    </dgm:pt>
    <dgm:pt modelId="{800D6237-BA0D-4696-BA92-5FFCE4B906D4}" type="pres">
      <dgm:prSet presAssocID="{10BF645E-215A-48F5-9135-768BC0EEF06B}" presName="horz1" presStyleCnt="0"/>
      <dgm:spPr/>
    </dgm:pt>
    <dgm:pt modelId="{9B3C84FC-07E0-4811-8B7D-B51214F71741}" type="pres">
      <dgm:prSet presAssocID="{10BF645E-215A-48F5-9135-768BC0EEF06B}" presName="tx1" presStyleLbl="revTx" presStyleIdx="3" presStyleCnt="4"/>
      <dgm:spPr/>
    </dgm:pt>
    <dgm:pt modelId="{4EB09C68-8AB1-456C-BBCE-EB7C406A7F91}" type="pres">
      <dgm:prSet presAssocID="{10BF645E-215A-48F5-9135-768BC0EEF06B}" presName="vert1" presStyleCnt="0"/>
      <dgm:spPr/>
    </dgm:pt>
  </dgm:ptLst>
  <dgm:cxnLst>
    <dgm:cxn modelId="{AADC0327-F705-4BEF-AF6C-DB8D41FC7C63}" type="presOf" srcId="{D6E47F43-FB6B-4001-B809-30488D607ED4}" destId="{FF9C89E6-161E-448B-80AA-3D4F11750B85}" srcOrd="0" destOrd="0" presId="urn:microsoft.com/office/officeart/2008/layout/LinedList"/>
    <dgm:cxn modelId="{8FF62735-6310-422B-8F6F-703EB05172EF}" type="presOf" srcId="{10BF645E-215A-48F5-9135-768BC0EEF06B}" destId="{9B3C84FC-07E0-4811-8B7D-B51214F71741}" srcOrd="0" destOrd="0" presId="urn:microsoft.com/office/officeart/2008/layout/LinedList"/>
    <dgm:cxn modelId="{7444C567-F9A5-49B8-8EC9-30DF30037A64}" srcId="{AAB9B168-E8ED-495D-B0AB-A2095302BD0A}" destId="{C18369F4-A8F9-4E95-A8F5-5782A8D1F5B3}" srcOrd="0" destOrd="0" parTransId="{1DEB7CB0-95CA-4F25-AEBA-1F41ECFDD5CC}" sibTransId="{E434F751-C1A9-44A2-B4F1-83F91F526214}"/>
    <dgm:cxn modelId="{2583D58C-A85A-4D34-808F-A3DA63E29439}" srcId="{AAB9B168-E8ED-495D-B0AB-A2095302BD0A}" destId="{D6E47F43-FB6B-4001-B809-30488D607ED4}" srcOrd="1" destOrd="0" parTransId="{97EEC7BD-DD1C-465F-9FAF-D1E203126960}" sibTransId="{CB2890A8-9FDC-45D0-87A8-54C217E9E702}"/>
    <dgm:cxn modelId="{6F231C90-638D-437B-9259-008A69D82495}" srcId="{AAB9B168-E8ED-495D-B0AB-A2095302BD0A}" destId="{3539653A-8317-4FDE-8A1D-05FCE54E6D81}" srcOrd="2" destOrd="0" parTransId="{75869B73-ADD4-4F9F-977D-5CD3FFB0A9A7}" sibTransId="{42B4AF02-36A3-4057-B1FC-672BE478AAF1}"/>
    <dgm:cxn modelId="{2A9D12A4-A32C-4101-9547-73ABE5869ED1}" type="presOf" srcId="{AAB9B168-E8ED-495D-B0AB-A2095302BD0A}" destId="{2792F800-8012-43DD-B3BF-2F9B12642471}" srcOrd="0" destOrd="0" presId="urn:microsoft.com/office/officeart/2008/layout/LinedList"/>
    <dgm:cxn modelId="{592F4BB5-C4E3-4A57-BAE9-A42FD4EE2F2B}" srcId="{AAB9B168-E8ED-495D-B0AB-A2095302BD0A}" destId="{10BF645E-215A-48F5-9135-768BC0EEF06B}" srcOrd="3" destOrd="0" parTransId="{94F5E6B5-2FE5-4766-9E0E-8A361F8EFE89}" sibTransId="{B261F888-1B63-4992-9BC0-813383C5FE41}"/>
    <dgm:cxn modelId="{E8640BD3-DBB8-4D7E-A419-17B70D6E261E}" type="presOf" srcId="{3539653A-8317-4FDE-8A1D-05FCE54E6D81}" destId="{DD4107F0-9559-4B70-ADD5-7478EA6C2094}" srcOrd="0" destOrd="0" presId="urn:microsoft.com/office/officeart/2008/layout/LinedList"/>
    <dgm:cxn modelId="{3CED67DF-68B3-47C8-995D-C77F0B4B04EC}" type="presOf" srcId="{C18369F4-A8F9-4E95-A8F5-5782A8D1F5B3}" destId="{E228113D-3536-447D-94B2-69947CA291C4}" srcOrd="0" destOrd="0" presId="urn:microsoft.com/office/officeart/2008/layout/LinedList"/>
    <dgm:cxn modelId="{1E0B3BDC-174D-4050-82B8-030C31DE8340}" type="presParOf" srcId="{2792F800-8012-43DD-B3BF-2F9B12642471}" destId="{85F2209E-8353-4B8E-B30F-8B4C081209E8}" srcOrd="0" destOrd="0" presId="urn:microsoft.com/office/officeart/2008/layout/LinedList"/>
    <dgm:cxn modelId="{DA1E5E2E-15A0-4782-8B07-F65B05CC1F28}" type="presParOf" srcId="{2792F800-8012-43DD-B3BF-2F9B12642471}" destId="{FB73E095-4D0D-4FD1-8C49-093890A6E0BA}" srcOrd="1" destOrd="0" presId="urn:microsoft.com/office/officeart/2008/layout/LinedList"/>
    <dgm:cxn modelId="{FD26F806-4D38-402B-BED4-33EE07BA76A5}" type="presParOf" srcId="{FB73E095-4D0D-4FD1-8C49-093890A6E0BA}" destId="{E228113D-3536-447D-94B2-69947CA291C4}" srcOrd="0" destOrd="0" presId="urn:microsoft.com/office/officeart/2008/layout/LinedList"/>
    <dgm:cxn modelId="{3728B5FE-275F-4853-9E86-0DF93DADCC1F}" type="presParOf" srcId="{FB73E095-4D0D-4FD1-8C49-093890A6E0BA}" destId="{0A748504-FB29-4E07-89C2-8DAF3C0FBD1F}" srcOrd="1" destOrd="0" presId="urn:microsoft.com/office/officeart/2008/layout/LinedList"/>
    <dgm:cxn modelId="{3DA0F6BC-913F-48A7-8656-177E43FA4EF3}" type="presParOf" srcId="{2792F800-8012-43DD-B3BF-2F9B12642471}" destId="{34F54B7C-C218-4466-B7D7-0DE9DAD6D4E2}" srcOrd="2" destOrd="0" presId="urn:microsoft.com/office/officeart/2008/layout/LinedList"/>
    <dgm:cxn modelId="{E4F6CC67-CB69-4753-89CD-1179D4125742}" type="presParOf" srcId="{2792F800-8012-43DD-B3BF-2F9B12642471}" destId="{6491AD79-116D-4521-A0B3-808D4A35C090}" srcOrd="3" destOrd="0" presId="urn:microsoft.com/office/officeart/2008/layout/LinedList"/>
    <dgm:cxn modelId="{5A361864-79E1-499D-9503-10C366EF8A1F}" type="presParOf" srcId="{6491AD79-116D-4521-A0B3-808D4A35C090}" destId="{FF9C89E6-161E-448B-80AA-3D4F11750B85}" srcOrd="0" destOrd="0" presId="urn:microsoft.com/office/officeart/2008/layout/LinedList"/>
    <dgm:cxn modelId="{7C97C53F-75A0-4B6C-BB70-4DCA741EE09B}" type="presParOf" srcId="{6491AD79-116D-4521-A0B3-808D4A35C090}" destId="{AC0DDA16-92C7-471A-A142-01BFFD120B4F}" srcOrd="1" destOrd="0" presId="urn:microsoft.com/office/officeart/2008/layout/LinedList"/>
    <dgm:cxn modelId="{983B5427-6B64-4FCE-BF0B-70869F3DD3A8}" type="presParOf" srcId="{2792F800-8012-43DD-B3BF-2F9B12642471}" destId="{090C2A72-00E8-40AC-9A5F-BDF028049958}" srcOrd="4" destOrd="0" presId="urn:microsoft.com/office/officeart/2008/layout/LinedList"/>
    <dgm:cxn modelId="{9C68770B-E89A-42DC-88D2-33A2B9C0FD97}" type="presParOf" srcId="{2792F800-8012-43DD-B3BF-2F9B12642471}" destId="{38BB9B6C-10BD-48F4-9308-ADF340A6AB46}" srcOrd="5" destOrd="0" presId="urn:microsoft.com/office/officeart/2008/layout/LinedList"/>
    <dgm:cxn modelId="{A92F648C-28FA-4DF4-9D11-416B537E0CF3}" type="presParOf" srcId="{38BB9B6C-10BD-48F4-9308-ADF340A6AB46}" destId="{DD4107F0-9559-4B70-ADD5-7478EA6C2094}" srcOrd="0" destOrd="0" presId="urn:microsoft.com/office/officeart/2008/layout/LinedList"/>
    <dgm:cxn modelId="{744F2F45-5A84-46DC-8A8A-44E73C6E48AA}" type="presParOf" srcId="{38BB9B6C-10BD-48F4-9308-ADF340A6AB46}" destId="{6DDC0FE7-D2FF-47CF-990D-58C848273880}" srcOrd="1" destOrd="0" presId="urn:microsoft.com/office/officeart/2008/layout/LinedList"/>
    <dgm:cxn modelId="{D827A93D-8ED6-4303-AC38-C845A241F643}" type="presParOf" srcId="{2792F800-8012-43DD-B3BF-2F9B12642471}" destId="{EA0DE061-6F06-46F1-9F85-3C1C19B8ECBE}" srcOrd="6" destOrd="0" presId="urn:microsoft.com/office/officeart/2008/layout/LinedList"/>
    <dgm:cxn modelId="{B2746E4D-48CB-482E-A820-C6A3AD930C68}" type="presParOf" srcId="{2792F800-8012-43DD-B3BF-2F9B12642471}" destId="{800D6237-BA0D-4696-BA92-5FFCE4B906D4}" srcOrd="7" destOrd="0" presId="urn:microsoft.com/office/officeart/2008/layout/LinedList"/>
    <dgm:cxn modelId="{0E00F93F-9CE3-4E25-973C-E6FABA9E1F3F}" type="presParOf" srcId="{800D6237-BA0D-4696-BA92-5FFCE4B906D4}" destId="{9B3C84FC-07E0-4811-8B7D-B51214F71741}" srcOrd="0" destOrd="0" presId="urn:microsoft.com/office/officeart/2008/layout/LinedList"/>
    <dgm:cxn modelId="{F8AF0DFD-28D3-4C6E-87E3-B4EE11E31E22}" type="presParOf" srcId="{800D6237-BA0D-4696-BA92-5FFCE4B906D4}" destId="{4EB09C68-8AB1-456C-BBCE-EB7C406A7F9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B0487B-7EB6-4B32-9C6D-C577D8B82112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88EC21A-4B30-4C4C-9A07-725597373BC1}">
      <dgm:prSet/>
      <dgm:spPr/>
      <dgm:t>
        <a:bodyPr/>
        <a:lstStyle/>
        <a:p>
          <a:r>
            <a:rPr lang="en-US" b="1" dirty="0"/>
            <a:t>Can edit</a:t>
          </a:r>
          <a:r>
            <a:rPr lang="en-US" dirty="0"/>
            <a:t>: This allows the recipient to have complete control of the folder or file; they can edit without restrictions</a:t>
          </a:r>
        </a:p>
      </dgm:t>
    </dgm:pt>
    <dgm:pt modelId="{09819AAB-F28E-4B8D-A3EA-7F08339DF489}" type="parTrans" cxnId="{51C94EE4-72EF-43FF-AE37-08E78B7D0C66}">
      <dgm:prSet/>
      <dgm:spPr/>
      <dgm:t>
        <a:bodyPr/>
        <a:lstStyle/>
        <a:p>
          <a:endParaRPr lang="en-US"/>
        </a:p>
      </dgm:t>
    </dgm:pt>
    <dgm:pt modelId="{79CF7181-ABC0-4AEC-B908-BCD1A56E089E}" type="sibTrans" cxnId="{51C94EE4-72EF-43FF-AE37-08E78B7D0C66}">
      <dgm:prSet/>
      <dgm:spPr/>
      <dgm:t>
        <a:bodyPr/>
        <a:lstStyle/>
        <a:p>
          <a:endParaRPr lang="en-US"/>
        </a:p>
      </dgm:t>
    </dgm:pt>
    <dgm:pt modelId="{62453B08-AB59-4560-84A3-B95D5168ECE2}">
      <dgm:prSet/>
      <dgm:spPr/>
      <dgm:t>
        <a:bodyPr/>
        <a:lstStyle/>
        <a:p>
          <a:r>
            <a:rPr lang="en-US" b="1"/>
            <a:t>Can review</a:t>
          </a:r>
          <a:r>
            <a:rPr lang="en-US"/>
            <a:t>: This allows the recipient to simply send you suggestions for changes (they do not have the ability to change the file)</a:t>
          </a:r>
        </a:p>
      </dgm:t>
    </dgm:pt>
    <dgm:pt modelId="{7C0B56CD-71AE-439E-82E9-D22629EA2BC1}" type="parTrans" cxnId="{AD7A44A4-2E54-43B2-99F3-AB8EA6D0E695}">
      <dgm:prSet/>
      <dgm:spPr/>
      <dgm:t>
        <a:bodyPr/>
        <a:lstStyle/>
        <a:p>
          <a:endParaRPr lang="en-US"/>
        </a:p>
      </dgm:t>
    </dgm:pt>
    <dgm:pt modelId="{7391FF9E-27BE-44B2-A9D0-041F2885444C}" type="sibTrans" cxnId="{AD7A44A4-2E54-43B2-99F3-AB8EA6D0E695}">
      <dgm:prSet/>
      <dgm:spPr/>
      <dgm:t>
        <a:bodyPr/>
        <a:lstStyle/>
        <a:p>
          <a:endParaRPr lang="en-US"/>
        </a:p>
      </dgm:t>
    </dgm:pt>
    <dgm:pt modelId="{95183445-6C1E-412C-B0B6-CB83CEB11F7F}">
      <dgm:prSet/>
      <dgm:spPr/>
      <dgm:t>
        <a:bodyPr/>
        <a:lstStyle/>
        <a:p>
          <a:r>
            <a:rPr lang="en-US" b="1"/>
            <a:t>Can view</a:t>
          </a:r>
          <a:r>
            <a:rPr lang="en-US"/>
            <a:t>: This only permits the recipient to look at the folder or file; they are not granted the ability to make changes or send suggestions for changes</a:t>
          </a:r>
        </a:p>
      </dgm:t>
    </dgm:pt>
    <dgm:pt modelId="{50CEA111-D7B7-40FA-A26D-F4B31FFA183B}" type="parTrans" cxnId="{8C5FD0BA-8F77-4E82-B6CB-0FF34F7876DD}">
      <dgm:prSet/>
      <dgm:spPr/>
      <dgm:t>
        <a:bodyPr/>
        <a:lstStyle/>
        <a:p>
          <a:endParaRPr lang="en-US"/>
        </a:p>
      </dgm:t>
    </dgm:pt>
    <dgm:pt modelId="{0938572B-778C-4F84-9B2C-0FD03A4F6147}" type="sibTrans" cxnId="{8C5FD0BA-8F77-4E82-B6CB-0FF34F7876DD}">
      <dgm:prSet/>
      <dgm:spPr/>
      <dgm:t>
        <a:bodyPr/>
        <a:lstStyle/>
        <a:p>
          <a:endParaRPr lang="en-US"/>
        </a:p>
      </dgm:t>
    </dgm:pt>
    <dgm:pt modelId="{0DB44C07-CC21-411D-ABC4-5DBF9CF81513}">
      <dgm:prSet/>
      <dgm:spPr/>
      <dgm:t>
        <a:bodyPr/>
        <a:lstStyle/>
        <a:p>
          <a:r>
            <a:rPr lang="en-US" b="1"/>
            <a:t>Sharing settings</a:t>
          </a:r>
          <a:r>
            <a:rPr lang="en-US"/>
            <a:t>: This option allows you to edit whether you would like to be able to share the folder or file with people OUTSIDE of your organization </a:t>
          </a:r>
        </a:p>
      </dgm:t>
    </dgm:pt>
    <dgm:pt modelId="{60B41AF6-1E04-4353-8BCC-F5DEFB298612}" type="parTrans" cxnId="{F87B717C-B663-4CC9-A111-38A3ABA778AA}">
      <dgm:prSet/>
      <dgm:spPr/>
      <dgm:t>
        <a:bodyPr/>
        <a:lstStyle/>
        <a:p>
          <a:endParaRPr lang="en-US"/>
        </a:p>
      </dgm:t>
    </dgm:pt>
    <dgm:pt modelId="{512EAE20-99A1-4E2F-BD28-F059ED0E0319}" type="sibTrans" cxnId="{F87B717C-B663-4CC9-A111-38A3ABA778AA}">
      <dgm:prSet/>
      <dgm:spPr/>
      <dgm:t>
        <a:bodyPr/>
        <a:lstStyle/>
        <a:p>
          <a:endParaRPr lang="en-US"/>
        </a:p>
      </dgm:t>
    </dgm:pt>
    <dgm:pt modelId="{3EDE0DFC-3A10-4788-B631-FB5575F4FE32}" type="pres">
      <dgm:prSet presAssocID="{D0B0487B-7EB6-4B32-9C6D-C577D8B82112}" presName="vert0" presStyleCnt="0">
        <dgm:presLayoutVars>
          <dgm:dir/>
          <dgm:animOne val="branch"/>
          <dgm:animLvl val="lvl"/>
        </dgm:presLayoutVars>
      </dgm:prSet>
      <dgm:spPr/>
    </dgm:pt>
    <dgm:pt modelId="{A31799C1-241E-4829-8EB6-D367377E5ECF}" type="pres">
      <dgm:prSet presAssocID="{188EC21A-4B30-4C4C-9A07-725597373BC1}" presName="thickLine" presStyleLbl="alignNode1" presStyleIdx="0" presStyleCnt="4"/>
      <dgm:spPr/>
    </dgm:pt>
    <dgm:pt modelId="{1EDF9AB3-5CCB-4EAA-8BEE-2CB817225E78}" type="pres">
      <dgm:prSet presAssocID="{188EC21A-4B30-4C4C-9A07-725597373BC1}" presName="horz1" presStyleCnt="0"/>
      <dgm:spPr/>
    </dgm:pt>
    <dgm:pt modelId="{21A02318-99D4-492C-9C69-3C0A997EF8EA}" type="pres">
      <dgm:prSet presAssocID="{188EC21A-4B30-4C4C-9A07-725597373BC1}" presName="tx1" presStyleLbl="revTx" presStyleIdx="0" presStyleCnt="4"/>
      <dgm:spPr/>
    </dgm:pt>
    <dgm:pt modelId="{B03B802D-AD68-44F0-BE72-674408EE2545}" type="pres">
      <dgm:prSet presAssocID="{188EC21A-4B30-4C4C-9A07-725597373BC1}" presName="vert1" presStyleCnt="0"/>
      <dgm:spPr/>
    </dgm:pt>
    <dgm:pt modelId="{579ACA68-6F88-4A23-9958-C051A10CCF82}" type="pres">
      <dgm:prSet presAssocID="{62453B08-AB59-4560-84A3-B95D5168ECE2}" presName="thickLine" presStyleLbl="alignNode1" presStyleIdx="1" presStyleCnt="4"/>
      <dgm:spPr/>
    </dgm:pt>
    <dgm:pt modelId="{80DCB08D-183E-4A31-9983-D6FBEA792D42}" type="pres">
      <dgm:prSet presAssocID="{62453B08-AB59-4560-84A3-B95D5168ECE2}" presName="horz1" presStyleCnt="0"/>
      <dgm:spPr/>
    </dgm:pt>
    <dgm:pt modelId="{5C890310-0309-4E39-98FF-77EE599EC16E}" type="pres">
      <dgm:prSet presAssocID="{62453B08-AB59-4560-84A3-B95D5168ECE2}" presName="tx1" presStyleLbl="revTx" presStyleIdx="1" presStyleCnt="4"/>
      <dgm:spPr/>
    </dgm:pt>
    <dgm:pt modelId="{2F33929C-D23A-4D1A-A8D4-748BE5A5ED17}" type="pres">
      <dgm:prSet presAssocID="{62453B08-AB59-4560-84A3-B95D5168ECE2}" presName="vert1" presStyleCnt="0"/>
      <dgm:spPr/>
    </dgm:pt>
    <dgm:pt modelId="{2D783139-72D6-40F3-9890-5139B2E778A9}" type="pres">
      <dgm:prSet presAssocID="{95183445-6C1E-412C-B0B6-CB83CEB11F7F}" presName="thickLine" presStyleLbl="alignNode1" presStyleIdx="2" presStyleCnt="4"/>
      <dgm:spPr/>
    </dgm:pt>
    <dgm:pt modelId="{A32F8999-AF4A-4F97-842B-36885BBEFD8D}" type="pres">
      <dgm:prSet presAssocID="{95183445-6C1E-412C-B0B6-CB83CEB11F7F}" presName="horz1" presStyleCnt="0"/>
      <dgm:spPr/>
    </dgm:pt>
    <dgm:pt modelId="{CD48AC60-3D64-451E-A986-B2E93FFE9701}" type="pres">
      <dgm:prSet presAssocID="{95183445-6C1E-412C-B0B6-CB83CEB11F7F}" presName="tx1" presStyleLbl="revTx" presStyleIdx="2" presStyleCnt="4"/>
      <dgm:spPr/>
    </dgm:pt>
    <dgm:pt modelId="{D1D6B266-E648-487D-83EC-8E01B67709E5}" type="pres">
      <dgm:prSet presAssocID="{95183445-6C1E-412C-B0B6-CB83CEB11F7F}" presName="vert1" presStyleCnt="0"/>
      <dgm:spPr/>
    </dgm:pt>
    <dgm:pt modelId="{AB6E41F1-E483-482F-96ED-C37AA30B9830}" type="pres">
      <dgm:prSet presAssocID="{0DB44C07-CC21-411D-ABC4-5DBF9CF81513}" presName="thickLine" presStyleLbl="alignNode1" presStyleIdx="3" presStyleCnt="4"/>
      <dgm:spPr/>
    </dgm:pt>
    <dgm:pt modelId="{BB02721D-FB0B-4C20-8F46-F7046AE2A810}" type="pres">
      <dgm:prSet presAssocID="{0DB44C07-CC21-411D-ABC4-5DBF9CF81513}" presName="horz1" presStyleCnt="0"/>
      <dgm:spPr/>
    </dgm:pt>
    <dgm:pt modelId="{DF7EEE6A-A1CC-4CED-8B56-45361B238F6B}" type="pres">
      <dgm:prSet presAssocID="{0DB44C07-CC21-411D-ABC4-5DBF9CF81513}" presName="tx1" presStyleLbl="revTx" presStyleIdx="3" presStyleCnt="4"/>
      <dgm:spPr/>
    </dgm:pt>
    <dgm:pt modelId="{A6FF5EEF-581C-4D5E-B474-B56157A0BFB2}" type="pres">
      <dgm:prSet presAssocID="{0DB44C07-CC21-411D-ABC4-5DBF9CF81513}" presName="vert1" presStyleCnt="0"/>
      <dgm:spPr/>
    </dgm:pt>
  </dgm:ptLst>
  <dgm:cxnLst>
    <dgm:cxn modelId="{09DA552C-52B6-4E92-80D3-5FC4B231C532}" type="presOf" srcId="{95183445-6C1E-412C-B0B6-CB83CEB11F7F}" destId="{CD48AC60-3D64-451E-A986-B2E93FFE9701}" srcOrd="0" destOrd="0" presId="urn:microsoft.com/office/officeart/2008/layout/LinedList"/>
    <dgm:cxn modelId="{DBDEDB35-4012-47FD-AA31-4E6D2A9FEDD4}" type="presOf" srcId="{D0B0487B-7EB6-4B32-9C6D-C577D8B82112}" destId="{3EDE0DFC-3A10-4788-B631-FB5575F4FE32}" srcOrd="0" destOrd="0" presId="urn:microsoft.com/office/officeart/2008/layout/LinedList"/>
    <dgm:cxn modelId="{4BF3643C-D2D8-4C1F-9F50-0BEC6FC131AA}" type="presOf" srcId="{188EC21A-4B30-4C4C-9A07-725597373BC1}" destId="{21A02318-99D4-492C-9C69-3C0A997EF8EA}" srcOrd="0" destOrd="0" presId="urn:microsoft.com/office/officeart/2008/layout/LinedList"/>
    <dgm:cxn modelId="{656E445C-A5A9-44D7-A9B6-656449890BEF}" type="presOf" srcId="{0DB44C07-CC21-411D-ABC4-5DBF9CF81513}" destId="{DF7EEE6A-A1CC-4CED-8B56-45361B238F6B}" srcOrd="0" destOrd="0" presId="urn:microsoft.com/office/officeart/2008/layout/LinedList"/>
    <dgm:cxn modelId="{F87B717C-B663-4CC9-A111-38A3ABA778AA}" srcId="{D0B0487B-7EB6-4B32-9C6D-C577D8B82112}" destId="{0DB44C07-CC21-411D-ABC4-5DBF9CF81513}" srcOrd="3" destOrd="0" parTransId="{60B41AF6-1E04-4353-8BCC-F5DEFB298612}" sibTransId="{512EAE20-99A1-4E2F-BD28-F059ED0E0319}"/>
    <dgm:cxn modelId="{AD7A44A4-2E54-43B2-99F3-AB8EA6D0E695}" srcId="{D0B0487B-7EB6-4B32-9C6D-C577D8B82112}" destId="{62453B08-AB59-4560-84A3-B95D5168ECE2}" srcOrd="1" destOrd="0" parTransId="{7C0B56CD-71AE-439E-82E9-D22629EA2BC1}" sibTransId="{7391FF9E-27BE-44B2-A9D0-041F2885444C}"/>
    <dgm:cxn modelId="{8C5FD0BA-8F77-4E82-B6CB-0FF34F7876DD}" srcId="{D0B0487B-7EB6-4B32-9C6D-C577D8B82112}" destId="{95183445-6C1E-412C-B0B6-CB83CEB11F7F}" srcOrd="2" destOrd="0" parTransId="{50CEA111-D7B7-40FA-A26D-F4B31FFA183B}" sibTransId="{0938572B-778C-4F84-9B2C-0FD03A4F6147}"/>
    <dgm:cxn modelId="{F3D9E0C3-21EB-4655-B887-A578D03C984D}" type="presOf" srcId="{62453B08-AB59-4560-84A3-B95D5168ECE2}" destId="{5C890310-0309-4E39-98FF-77EE599EC16E}" srcOrd="0" destOrd="0" presId="urn:microsoft.com/office/officeart/2008/layout/LinedList"/>
    <dgm:cxn modelId="{51C94EE4-72EF-43FF-AE37-08E78B7D0C66}" srcId="{D0B0487B-7EB6-4B32-9C6D-C577D8B82112}" destId="{188EC21A-4B30-4C4C-9A07-725597373BC1}" srcOrd="0" destOrd="0" parTransId="{09819AAB-F28E-4B8D-A3EA-7F08339DF489}" sibTransId="{79CF7181-ABC0-4AEC-B908-BCD1A56E089E}"/>
    <dgm:cxn modelId="{141874F7-1D10-44DE-86A6-F8FA48BD892E}" type="presParOf" srcId="{3EDE0DFC-3A10-4788-B631-FB5575F4FE32}" destId="{A31799C1-241E-4829-8EB6-D367377E5ECF}" srcOrd="0" destOrd="0" presId="urn:microsoft.com/office/officeart/2008/layout/LinedList"/>
    <dgm:cxn modelId="{504936B5-816C-4D0E-8082-AF038A98D0CA}" type="presParOf" srcId="{3EDE0DFC-3A10-4788-B631-FB5575F4FE32}" destId="{1EDF9AB3-5CCB-4EAA-8BEE-2CB817225E78}" srcOrd="1" destOrd="0" presId="urn:microsoft.com/office/officeart/2008/layout/LinedList"/>
    <dgm:cxn modelId="{853A428F-AE0C-44EC-934F-7547F7EF6EA3}" type="presParOf" srcId="{1EDF9AB3-5CCB-4EAA-8BEE-2CB817225E78}" destId="{21A02318-99D4-492C-9C69-3C0A997EF8EA}" srcOrd="0" destOrd="0" presId="urn:microsoft.com/office/officeart/2008/layout/LinedList"/>
    <dgm:cxn modelId="{6FC75057-0A76-4D55-8B40-D029E3CD5290}" type="presParOf" srcId="{1EDF9AB3-5CCB-4EAA-8BEE-2CB817225E78}" destId="{B03B802D-AD68-44F0-BE72-674408EE2545}" srcOrd="1" destOrd="0" presId="urn:microsoft.com/office/officeart/2008/layout/LinedList"/>
    <dgm:cxn modelId="{39A776BC-90CD-4F5D-AE9B-37BBC97A5917}" type="presParOf" srcId="{3EDE0DFC-3A10-4788-B631-FB5575F4FE32}" destId="{579ACA68-6F88-4A23-9958-C051A10CCF82}" srcOrd="2" destOrd="0" presId="urn:microsoft.com/office/officeart/2008/layout/LinedList"/>
    <dgm:cxn modelId="{2C1B6CE1-8A71-4065-B0B3-5570FD64B744}" type="presParOf" srcId="{3EDE0DFC-3A10-4788-B631-FB5575F4FE32}" destId="{80DCB08D-183E-4A31-9983-D6FBEA792D42}" srcOrd="3" destOrd="0" presId="urn:microsoft.com/office/officeart/2008/layout/LinedList"/>
    <dgm:cxn modelId="{CC80D7BB-44C4-4A82-852A-8C96015FE85D}" type="presParOf" srcId="{80DCB08D-183E-4A31-9983-D6FBEA792D42}" destId="{5C890310-0309-4E39-98FF-77EE599EC16E}" srcOrd="0" destOrd="0" presId="urn:microsoft.com/office/officeart/2008/layout/LinedList"/>
    <dgm:cxn modelId="{920E575A-B065-4829-BB1F-9F196CDA9089}" type="presParOf" srcId="{80DCB08D-183E-4A31-9983-D6FBEA792D42}" destId="{2F33929C-D23A-4D1A-A8D4-748BE5A5ED17}" srcOrd="1" destOrd="0" presId="urn:microsoft.com/office/officeart/2008/layout/LinedList"/>
    <dgm:cxn modelId="{47AD6A62-A283-41AC-AC4E-F6965AE34461}" type="presParOf" srcId="{3EDE0DFC-3A10-4788-B631-FB5575F4FE32}" destId="{2D783139-72D6-40F3-9890-5139B2E778A9}" srcOrd="4" destOrd="0" presId="urn:microsoft.com/office/officeart/2008/layout/LinedList"/>
    <dgm:cxn modelId="{792567A6-CB9A-4BFA-91A8-0442F7EF3BEA}" type="presParOf" srcId="{3EDE0DFC-3A10-4788-B631-FB5575F4FE32}" destId="{A32F8999-AF4A-4F97-842B-36885BBEFD8D}" srcOrd="5" destOrd="0" presId="urn:microsoft.com/office/officeart/2008/layout/LinedList"/>
    <dgm:cxn modelId="{03B0733B-C8BC-4D39-9803-37D70B176805}" type="presParOf" srcId="{A32F8999-AF4A-4F97-842B-36885BBEFD8D}" destId="{CD48AC60-3D64-451E-A986-B2E93FFE9701}" srcOrd="0" destOrd="0" presId="urn:microsoft.com/office/officeart/2008/layout/LinedList"/>
    <dgm:cxn modelId="{8530730F-B6F1-42DC-B0A2-6EDC52561A2E}" type="presParOf" srcId="{A32F8999-AF4A-4F97-842B-36885BBEFD8D}" destId="{D1D6B266-E648-487D-83EC-8E01B67709E5}" srcOrd="1" destOrd="0" presId="urn:microsoft.com/office/officeart/2008/layout/LinedList"/>
    <dgm:cxn modelId="{970AD061-F19B-4DB6-BEEE-4DB84C9589E3}" type="presParOf" srcId="{3EDE0DFC-3A10-4788-B631-FB5575F4FE32}" destId="{AB6E41F1-E483-482F-96ED-C37AA30B9830}" srcOrd="6" destOrd="0" presId="urn:microsoft.com/office/officeart/2008/layout/LinedList"/>
    <dgm:cxn modelId="{D2138C9F-0006-4020-ACEF-DCBFA3AE9974}" type="presParOf" srcId="{3EDE0DFC-3A10-4788-B631-FB5575F4FE32}" destId="{BB02721D-FB0B-4C20-8F46-F7046AE2A810}" srcOrd="7" destOrd="0" presId="urn:microsoft.com/office/officeart/2008/layout/LinedList"/>
    <dgm:cxn modelId="{842D83B2-E9D9-4D3B-B4AF-F8114FBC25B4}" type="presParOf" srcId="{BB02721D-FB0B-4C20-8F46-F7046AE2A810}" destId="{DF7EEE6A-A1CC-4CED-8B56-45361B238F6B}" srcOrd="0" destOrd="0" presId="urn:microsoft.com/office/officeart/2008/layout/LinedList"/>
    <dgm:cxn modelId="{C32B6790-124B-4E4F-948B-9472BBDC0A36}" type="presParOf" srcId="{BB02721D-FB0B-4C20-8F46-F7046AE2A810}" destId="{A6FF5EEF-581C-4D5E-B474-B56157A0BFB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41FC8-BE7E-4611-854E-68E052EE2BD7}">
      <dsp:nvSpPr>
        <dsp:cNvPr id="0" name=""/>
        <dsp:cNvSpPr/>
      </dsp:nvSpPr>
      <dsp:spPr>
        <a:xfrm>
          <a:off x="0" y="36539"/>
          <a:ext cx="5384800" cy="1034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Subscription based service (monthly fees)</a:t>
          </a:r>
        </a:p>
      </dsp:txBody>
      <dsp:txXfrm>
        <a:off x="50489" y="87028"/>
        <a:ext cx="5283822" cy="933302"/>
      </dsp:txXfrm>
    </dsp:sp>
    <dsp:sp modelId="{B1F840E1-9939-46D1-97BE-25EBDC5552E8}">
      <dsp:nvSpPr>
        <dsp:cNvPr id="0" name=""/>
        <dsp:cNvSpPr/>
      </dsp:nvSpPr>
      <dsp:spPr>
        <a:xfrm>
          <a:off x="0" y="1145700"/>
          <a:ext cx="5384800" cy="1034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Suite of apps available in the CLOUD </a:t>
          </a:r>
        </a:p>
      </dsp:txBody>
      <dsp:txXfrm>
        <a:off x="50489" y="1196189"/>
        <a:ext cx="5283822" cy="933302"/>
      </dsp:txXfrm>
    </dsp:sp>
    <dsp:sp modelId="{4478922B-3C16-42DA-8F30-B65034151A01}">
      <dsp:nvSpPr>
        <dsp:cNvPr id="0" name=""/>
        <dsp:cNvSpPr/>
      </dsp:nvSpPr>
      <dsp:spPr>
        <a:xfrm>
          <a:off x="0" y="2254860"/>
          <a:ext cx="5384800" cy="1034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Apps may or may not be installed </a:t>
          </a:r>
        </a:p>
      </dsp:txBody>
      <dsp:txXfrm>
        <a:off x="50489" y="2305349"/>
        <a:ext cx="5283822" cy="933302"/>
      </dsp:txXfrm>
    </dsp:sp>
    <dsp:sp modelId="{7FA4D493-E566-4E19-A4AD-6F5625B2AAE9}">
      <dsp:nvSpPr>
        <dsp:cNvPr id="0" name=""/>
        <dsp:cNvSpPr/>
      </dsp:nvSpPr>
      <dsp:spPr>
        <a:xfrm>
          <a:off x="0" y="3364020"/>
          <a:ext cx="5384800" cy="10342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Features vary depending on the version!</a:t>
          </a:r>
        </a:p>
      </dsp:txBody>
      <dsp:txXfrm>
        <a:off x="50489" y="3414509"/>
        <a:ext cx="5283822" cy="9333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4D2C1-B6A6-45CD-B257-D3D49EB890B7}">
      <dsp:nvSpPr>
        <dsp:cNvPr id="0" name=""/>
        <dsp:cNvSpPr/>
      </dsp:nvSpPr>
      <dsp:spPr>
        <a:xfrm>
          <a:off x="0" y="999668"/>
          <a:ext cx="3346230" cy="21248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B511F3-A4A0-4DE0-8568-5EA31D4166CB}">
      <dsp:nvSpPr>
        <dsp:cNvPr id="0" name=""/>
        <dsp:cNvSpPr/>
      </dsp:nvSpPr>
      <dsp:spPr>
        <a:xfrm>
          <a:off x="371803" y="1352881"/>
          <a:ext cx="3346230" cy="21248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Formerly Office 365</a:t>
          </a:r>
          <a:br>
            <a:rPr lang="en-US" sz="2100" kern="1200" dirty="0"/>
          </a:br>
          <a:endParaRPr lang="en-US" sz="2100" kern="1200" dirty="0"/>
        </a:p>
      </dsp:txBody>
      <dsp:txXfrm>
        <a:off x="434038" y="1415116"/>
        <a:ext cx="3221760" cy="2000386"/>
      </dsp:txXfrm>
    </dsp:sp>
    <dsp:sp modelId="{C170F07B-1CDF-443C-8C94-055F253F7B1C}">
      <dsp:nvSpPr>
        <dsp:cNvPr id="0" name=""/>
        <dsp:cNvSpPr/>
      </dsp:nvSpPr>
      <dsp:spPr>
        <a:xfrm>
          <a:off x="4089837" y="999668"/>
          <a:ext cx="3346230" cy="21248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BC47F-1832-47E0-B679-707F5AB69761}">
      <dsp:nvSpPr>
        <dsp:cNvPr id="0" name=""/>
        <dsp:cNvSpPr/>
      </dsp:nvSpPr>
      <dsp:spPr>
        <a:xfrm>
          <a:off x="4461641" y="1352881"/>
          <a:ext cx="3346230" cy="21248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Microsoft 365 is designed to help you achieve more with innovative apps, intelligent cloud services, and world-class security </a:t>
          </a:r>
          <a:br>
            <a:rPr lang="en-US" sz="2100" kern="1200" dirty="0"/>
          </a:br>
          <a:endParaRPr lang="en-US" sz="2100" kern="1200" dirty="0"/>
        </a:p>
      </dsp:txBody>
      <dsp:txXfrm>
        <a:off x="4523876" y="1415116"/>
        <a:ext cx="3221760" cy="2000386"/>
      </dsp:txXfrm>
    </dsp:sp>
    <dsp:sp modelId="{3B1D8A00-03A8-4BDE-9716-6E6F6817D6CF}">
      <dsp:nvSpPr>
        <dsp:cNvPr id="0" name=""/>
        <dsp:cNvSpPr/>
      </dsp:nvSpPr>
      <dsp:spPr>
        <a:xfrm>
          <a:off x="8179675" y="999668"/>
          <a:ext cx="3346230" cy="21248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8B11B-7F50-47C6-BF46-55513929236E}">
      <dsp:nvSpPr>
        <dsp:cNvPr id="0" name=""/>
        <dsp:cNvSpPr/>
      </dsp:nvSpPr>
      <dsp:spPr>
        <a:xfrm>
          <a:off x="8551479" y="1352881"/>
          <a:ext cx="3346230" cy="21248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It is a productivity suite in the cloud (for work and life); SaaS (Software as a Service)</a:t>
          </a:r>
        </a:p>
      </dsp:txBody>
      <dsp:txXfrm>
        <a:off x="8613714" y="1415116"/>
        <a:ext cx="3221760" cy="20003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BF5B4-8050-47FC-8846-D8122F319B37}">
      <dsp:nvSpPr>
        <dsp:cNvPr id="0" name=""/>
        <dsp:cNvSpPr/>
      </dsp:nvSpPr>
      <dsp:spPr>
        <a:xfrm>
          <a:off x="4667479" y="1660011"/>
          <a:ext cx="1183883" cy="11838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Server</a:t>
          </a:r>
        </a:p>
      </dsp:txBody>
      <dsp:txXfrm>
        <a:off x="4840855" y="1833387"/>
        <a:ext cx="837131" cy="837131"/>
      </dsp:txXfrm>
    </dsp:sp>
    <dsp:sp modelId="{5ED7BECF-36EA-41BB-AF06-A00079E7004E}">
      <dsp:nvSpPr>
        <dsp:cNvPr id="0" name=""/>
        <dsp:cNvSpPr/>
      </dsp:nvSpPr>
      <dsp:spPr>
        <a:xfrm rot="16200000">
          <a:off x="5134110" y="1229408"/>
          <a:ext cx="250622" cy="4025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5171704" y="1347506"/>
        <a:ext cx="175435" cy="241512"/>
      </dsp:txXfrm>
    </dsp:sp>
    <dsp:sp modelId="{8517CF7F-B4B3-4775-B2FE-402E89A57B00}">
      <dsp:nvSpPr>
        <dsp:cNvPr id="0" name=""/>
        <dsp:cNvSpPr/>
      </dsp:nvSpPr>
      <dsp:spPr>
        <a:xfrm>
          <a:off x="4667479" y="3255"/>
          <a:ext cx="1183883" cy="11838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Client (Desktop)</a:t>
          </a:r>
        </a:p>
      </dsp:txBody>
      <dsp:txXfrm>
        <a:off x="4840855" y="176631"/>
        <a:ext cx="837131" cy="837131"/>
      </dsp:txXfrm>
    </dsp:sp>
    <dsp:sp modelId="{474A2EA5-97EC-4AFD-9699-5F840FCCFC67}">
      <dsp:nvSpPr>
        <dsp:cNvPr id="0" name=""/>
        <dsp:cNvSpPr/>
      </dsp:nvSpPr>
      <dsp:spPr>
        <a:xfrm>
          <a:off x="5955395" y="2050692"/>
          <a:ext cx="250622" cy="4025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5955395" y="2131196"/>
        <a:ext cx="175435" cy="241512"/>
      </dsp:txXfrm>
    </dsp:sp>
    <dsp:sp modelId="{5DB26BDA-6A3B-4F6C-A7D0-46F9E8DA9ABB}">
      <dsp:nvSpPr>
        <dsp:cNvPr id="0" name=""/>
        <dsp:cNvSpPr/>
      </dsp:nvSpPr>
      <dsp:spPr>
        <a:xfrm>
          <a:off x="6324235" y="1660011"/>
          <a:ext cx="1183883" cy="11838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Client (Phone)</a:t>
          </a:r>
        </a:p>
      </dsp:txBody>
      <dsp:txXfrm>
        <a:off x="6497611" y="1833387"/>
        <a:ext cx="837131" cy="837131"/>
      </dsp:txXfrm>
    </dsp:sp>
    <dsp:sp modelId="{9CBE4111-78C1-4A83-8B62-F5460E767E49}">
      <dsp:nvSpPr>
        <dsp:cNvPr id="0" name=""/>
        <dsp:cNvSpPr/>
      </dsp:nvSpPr>
      <dsp:spPr>
        <a:xfrm rot="5400000">
          <a:off x="5134110" y="2871977"/>
          <a:ext cx="250622" cy="4025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5171704" y="2914888"/>
        <a:ext cx="175435" cy="241512"/>
      </dsp:txXfrm>
    </dsp:sp>
    <dsp:sp modelId="{FF283FED-D296-433E-B24A-E6E376B92C95}">
      <dsp:nvSpPr>
        <dsp:cNvPr id="0" name=""/>
        <dsp:cNvSpPr/>
      </dsp:nvSpPr>
      <dsp:spPr>
        <a:xfrm>
          <a:off x="4667479" y="3316766"/>
          <a:ext cx="1183883" cy="11838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Client (Laptop</a:t>
          </a:r>
          <a:r>
            <a:rPr lang="en-US" sz="1500" kern="1200" dirty="0">
              <a:latin typeface="Rockwell Nova Light"/>
            </a:rPr>
            <a:t>)</a:t>
          </a:r>
          <a:endParaRPr lang="en-US" sz="1500" kern="1200" dirty="0"/>
        </a:p>
      </dsp:txBody>
      <dsp:txXfrm>
        <a:off x="4840855" y="3490142"/>
        <a:ext cx="837131" cy="837131"/>
      </dsp:txXfrm>
    </dsp:sp>
    <dsp:sp modelId="{E3044750-5C9C-4C2C-A0DF-BD86C2345724}">
      <dsp:nvSpPr>
        <dsp:cNvPr id="0" name=""/>
        <dsp:cNvSpPr/>
      </dsp:nvSpPr>
      <dsp:spPr>
        <a:xfrm rot="10800000">
          <a:off x="4312825" y="2050692"/>
          <a:ext cx="250622" cy="40252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4388012" y="2131196"/>
        <a:ext cx="175435" cy="241512"/>
      </dsp:txXfrm>
    </dsp:sp>
    <dsp:sp modelId="{E8319C15-F99A-4561-8E19-CBDC7906AF61}">
      <dsp:nvSpPr>
        <dsp:cNvPr id="0" name=""/>
        <dsp:cNvSpPr/>
      </dsp:nvSpPr>
      <dsp:spPr>
        <a:xfrm>
          <a:off x="3010724" y="1660011"/>
          <a:ext cx="1183883" cy="11838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Client (another laptop)</a:t>
          </a:r>
        </a:p>
      </dsp:txBody>
      <dsp:txXfrm>
        <a:off x="3184100" y="1833387"/>
        <a:ext cx="837131" cy="8371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2209E-8353-4B8E-B30F-8B4C081209E8}">
      <dsp:nvSpPr>
        <dsp:cNvPr id="0" name=""/>
        <dsp:cNvSpPr/>
      </dsp:nvSpPr>
      <dsp:spPr>
        <a:xfrm>
          <a:off x="0" y="0"/>
          <a:ext cx="7513606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28113D-3536-447D-94B2-69947CA291C4}">
      <dsp:nvSpPr>
        <dsp:cNvPr id="0" name=""/>
        <dsp:cNvSpPr/>
      </dsp:nvSpPr>
      <dsp:spPr>
        <a:xfrm>
          <a:off x="0" y="0"/>
          <a:ext cx="7513606" cy="1158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All Files &amp; Folders will be </a:t>
          </a:r>
          <a:r>
            <a:rPr lang="en-US" sz="2300" b="1" kern="1200" dirty="0"/>
            <a:t>Private</a:t>
          </a:r>
          <a:r>
            <a:rPr lang="en-US" sz="2300" kern="1200" dirty="0"/>
            <a:t> when you initially create or upload them</a:t>
          </a:r>
        </a:p>
      </dsp:txBody>
      <dsp:txXfrm>
        <a:off x="0" y="0"/>
        <a:ext cx="7513606" cy="1158588"/>
      </dsp:txXfrm>
    </dsp:sp>
    <dsp:sp modelId="{34F54B7C-C218-4466-B7D7-0DE9DAD6D4E2}">
      <dsp:nvSpPr>
        <dsp:cNvPr id="0" name=""/>
        <dsp:cNvSpPr/>
      </dsp:nvSpPr>
      <dsp:spPr>
        <a:xfrm>
          <a:off x="0" y="1158588"/>
          <a:ext cx="7513606" cy="0"/>
        </a:xfrm>
        <a:prstGeom prst="line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9C89E6-161E-448B-80AA-3D4F11750B85}">
      <dsp:nvSpPr>
        <dsp:cNvPr id="0" name=""/>
        <dsp:cNvSpPr/>
      </dsp:nvSpPr>
      <dsp:spPr>
        <a:xfrm>
          <a:off x="0" y="1158588"/>
          <a:ext cx="7513606" cy="1158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If you share a folder with a single person, or numerous people, then ALL of those people will have access to that folder and ALL files inside the folder</a:t>
          </a:r>
        </a:p>
      </dsp:txBody>
      <dsp:txXfrm>
        <a:off x="0" y="1158588"/>
        <a:ext cx="7513606" cy="1158588"/>
      </dsp:txXfrm>
    </dsp:sp>
    <dsp:sp modelId="{090C2A72-00E8-40AC-9A5F-BDF028049958}">
      <dsp:nvSpPr>
        <dsp:cNvPr id="0" name=""/>
        <dsp:cNvSpPr/>
      </dsp:nvSpPr>
      <dsp:spPr>
        <a:xfrm>
          <a:off x="0" y="2317176"/>
          <a:ext cx="7513606" cy="0"/>
        </a:xfrm>
        <a:prstGeom prst="line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4107F0-9559-4B70-ADD5-7478EA6C2094}">
      <dsp:nvSpPr>
        <dsp:cNvPr id="0" name=""/>
        <dsp:cNvSpPr/>
      </dsp:nvSpPr>
      <dsp:spPr>
        <a:xfrm>
          <a:off x="0" y="2317176"/>
          <a:ext cx="7513606" cy="1158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If you only want to share a specific file within a folder, then select ONLY that file (do not share the folder in this case)</a:t>
          </a:r>
        </a:p>
      </dsp:txBody>
      <dsp:txXfrm>
        <a:off x="0" y="2317176"/>
        <a:ext cx="7513606" cy="1158588"/>
      </dsp:txXfrm>
    </dsp:sp>
    <dsp:sp modelId="{EA0DE061-6F06-46F1-9F85-3C1C19B8ECBE}">
      <dsp:nvSpPr>
        <dsp:cNvPr id="0" name=""/>
        <dsp:cNvSpPr/>
      </dsp:nvSpPr>
      <dsp:spPr>
        <a:xfrm>
          <a:off x="0" y="3475764"/>
          <a:ext cx="7513606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3C84FC-07E0-4811-8B7D-B51214F71741}">
      <dsp:nvSpPr>
        <dsp:cNvPr id="0" name=""/>
        <dsp:cNvSpPr/>
      </dsp:nvSpPr>
      <dsp:spPr>
        <a:xfrm>
          <a:off x="0" y="3475764"/>
          <a:ext cx="7513606" cy="1158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As the owner of the folder or file you can change access to the file at any time (the owner is the individual who initially shared the folder or file)</a:t>
          </a:r>
        </a:p>
      </dsp:txBody>
      <dsp:txXfrm>
        <a:off x="0" y="3475764"/>
        <a:ext cx="7513606" cy="11585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1799C1-241E-4829-8EB6-D367377E5ECF}">
      <dsp:nvSpPr>
        <dsp:cNvPr id="0" name=""/>
        <dsp:cNvSpPr/>
      </dsp:nvSpPr>
      <dsp:spPr>
        <a:xfrm>
          <a:off x="0" y="0"/>
          <a:ext cx="604235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A02318-99D4-492C-9C69-3C0A997EF8EA}">
      <dsp:nvSpPr>
        <dsp:cNvPr id="0" name=""/>
        <dsp:cNvSpPr/>
      </dsp:nvSpPr>
      <dsp:spPr>
        <a:xfrm>
          <a:off x="0" y="0"/>
          <a:ext cx="6042353" cy="1160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Can edit</a:t>
          </a:r>
          <a:r>
            <a:rPr lang="en-US" sz="2100" kern="1200" dirty="0"/>
            <a:t>: This allows the recipient to have complete control of the folder or file; they can edit without restrictions</a:t>
          </a:r>
        </a:p>
      </dsp:txBody>
      <dsp:txXfrm>
        <a:off x="0" y="0"/>
        <a:ext cx="6042353" cy="1160744"/>
      </dsp:txXfrm>
    </dsp:sp>
    <dsp:sp modelId="{579ACA68-6F88-4A23-9958-C051A10CCF82}">
      <dsp:nvSpPr>
        <dsp:cNvPr id="0" name=""/>
        <dsp:cNvSpPr/>
      </dsp:nvSpPr>
      <dsp:spPr>
        <a:xfrm>
          <a:off x="0" y="1160744"/>
          <a:ext cx="6042353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890310-0309-4E39-98FF-77EE599EC16E}">
      <dsp:nvSpPr>
        <dsp:cNvPr id="0" name=""/>
        <dsp:cNvSpPr/>
      </dsp:nvSpPr>
      <dsp:spPr>
        <a:xfrm>
          <a:off x="0" y="1160744"/>
          <a:ext cx="6042353" cy="1160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Can review</a:t>
          </a:r>
          <a:r>
            <a:rPr lang="en-US" sz="2100" kern="1200"/>
            <a:t>: This allows the recipient to simply send you suggestions for changes (they do not have the ability to change the file)</a:t>
          </a:r>
        </a:p>
      </dsp:txBody>
      <dsp:txXfrm>
        <a:off x="0" y="1160744"/>
        <a:ext cx="6042353" cy="1160744"/>
      </dsp:txXfrm>
    </dsp:sp>
    <dsp:sp modelId="{2D783139-72D6-40F3-9890-5139B2E778A9}">
      <dsp:nvSpPr>
        <dsp:cNvPr id="0" name=""/>
        <dsp:cNvSpPr/>
      </dsp:nvSpPr>
      <dsp:spPr>
        <a:xfrm>
          <a:off x="0" y="2321489"/>
          <a:ext cx="6042353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48AC60-3D64-451E-A986-B2E93FFE9701}">
      <dsp:nvSpPr>
        <dsp:cNvPr id="0" name=""/>
        <dsp:cNvSpPr/>
      </dsp:nvSpPr>
      <dsp:spPr>
        <a:xfrm>
          <a:off x="0" y="2321489"/>
          <a:ext cx="6042353" cy="1160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Can view</a:t>
          </a:r>
          <a:r>
            <a:rPr lang="en-US" sz="2100" kern="1200"/>
            <a:t>: This only permits the recipient to look at the folder or file; they are not granted the ability to make changes or send suggestions for changes</a:t>
          </a:r>
        </a:p>
      </dsp:txBody>
      <dsp:txXfrm>
        <a:off x="0" y="2321489"/>
        <a:ext cx="6042353" cy="1160744"/>
      </dsp:txXfrm>
    </dsp:sp>
    <dsp:sp modelId="{AB6E41F1-E483-482F-96ED-C37AA30B9830}">
      <dsp:nvSpPr>
        <dsp:cNvPr id="0" name=""/>
        <dsp:cNvSpPr/>
      </dsp:nvSpPr>
      <dsp:spPr>
        <a:xfrm>
          <a:off x="0" y="3482234"/>
          <a:ext cx="6042353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7EEE6A-A1CC-4CED-8B56-45361B238F6B}">
      <dsp:nvSpPr>
        <dsp:cNvPr id="0" name=""/>
        <dsp:cNvSpPr/>
      </dsp:nvSpPr>
      <dsp:spPr>
        <a:xfrm>
          <a:off x="0" y="3482234"/>
          <a:ext cx="6042353" cy="11607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Sharing settings</a:t>
          </a:r>
          <a:r>
            <a:rPr lang="en-US" sz="2100" kern="1200"/>
            <a:t>: This option allows you to edit whether you would like to be able to share the folder or file with people OUTSIDE of your organization </a:t>
          </a:r>
        </a:p>
      </dsp:txBody>
      <dsp:txXfrm>
        <a:off x="0" y="3482234"/>
        <a:ext cx="6042353" cy="1160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EACFE-5AFD-4CA9-ABD1-7A7C7FA520A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BE95E3-BC45-40A9-B274-E543AF041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66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95429-A2ED-B343-88BC-51282D43951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9FB07-C412-D644-A25C-D89A7CD77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60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CANNOT EDIT PURPLE SHAPES OR LOGO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DIVIDER LINE IS EDITABLE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</a:t>
            </a:r>
            <a:r>
              <a:rPr lang="en-US" baseline="0" dirty="0"/>
              <a:t> CHANGE IMAGE, </a:t>
            </a:r>
            <a:r>
              <a:rPr lang="en-US" dirty="0"/>
              <a:t>RIGHT</a:t>
            </a:r>
            <a:r>
              <a:rPr lang="en-US" baseline="0" dirty="0"/>
              <a:t> </a:t>
            </a:r>
            <a:r>
              <a:rPr lang="en-US" dirty="0"/>
              <a:t>CLICK IMAGE,</a:t>
            </a:r>
            <a:r>
              <a:rPr lang="en-US" baseline="0" dirty="0"/>
              <a:t> </a:t>
            </a:r>
            <a:r>
              <a:rPr lang="en-US" dirty="0"/>
              <a:t>SELECT “CUT” TO REMOVE EXISTING IMAGE,</a:t>
            </a:r>
            <a:r>
              <a:rPr lang="en-US" baseline="0" dirty="0"/>
              <a:t> AND </a:t>
            </a:r>
            <a:r>
              <a:rPr lang="en-US" dirty="0"/>
              <a:t>CLICK IMAGE ICON TO INSERT NEW</a:t>
            </a:r>
            <a:r>
              <a:rPr lang="en-US" baseline="0" dirty="0"/>
              <a:t> </a:t>
            </a:r>
            <a:r>
              <a:rPr lang="en-US" dirty="0"/>
              <a:t>IMAGE</a:t>
            </a:r>
          </a:p>
          <a:p>
            <a:r>
              <a:rPr lang="en-US" dirty="0"/>
              <a:t>IF</a:t>
            </a:r>
            <a:r>
              <a:rPr lang="en-US" baseline="0" dirty="0"/>
              <a:t> NO IMAGE IS IN PLACE, </a:t>
            </a:r>
            <a:r>
              <a:rPr lang="en-US" dirty="0"/>
              <a:t>CLICK IMAGE ICON TO INSERT IMAGE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9FB07-C412-D644-A25C-D89A7CD77D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37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A2FCA-E10A-475C-A18A-5B25301878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35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the students how to see their available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A2FCA-E10A-475C-A18A-5B25301878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63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to Word Doc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Go over installation (they should practice at home). No need to worry about losing files if they change versions. 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After that, go </a:t>
            </a:r>
            <a:r>
              <a:rPr lang="en-US">
                <a:cs typeface="Calibri"/>
              </a:rPr>
              <a:t>over signing </a:t>
            </a:r>
            <a:r>
              <a:rPr lang="en-US" dirty="0">
                <a:cs typeface="Calibri"/>
              </a:rPr>
              <a:t>in to One Drive, they will have to practice every time, etc. Then, use QS guide to cover bases + Testing OneDrive folder creation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A2FCA-E10A-475C-A18A-5B25301878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22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9FB07-C412-D644-A25C-D89A7CD77D8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36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these apps UPDATE frequently </a:t>
            </a:r>
            <a:r>
              <a:rPr lang="en-US" dirty="0">
                <a:sym typeface="Wingdings" panose="05000000000000000000" pitchFamily="2" charset="2"/>
              </a:rPr>
              <a:t> you always have to monitor for updates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You consolidate files by saving them in one account (MC Credentials).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A2FCA-E10A-475C-A18A-5B25301878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00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A2FCA-E10A-475C-A18A-5B25301878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1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Go over plans</a:t>
            </a:r>
          </a:p>
          <a:p>
            <a:r>
              <a:rPr lang="en-US" dirty="0">
                <a:cs typeface="Calibri"/>
              </a:rPr>
              <a:t>1 tb is </a:t>
            </a:r>
            <a:r>
              <a:rPr lang="en-US" b="1" dirty="0"/>
              <a:t>85,899,345 pages of word docs</a:t>
            </a:r>
            <a:endParaRPr lang="en-US" b="1" dirty="0">
              <a:cs typeface="Calibri"/>
            </a:endParaRPr>
          </a:p>
          <a:p>
            <a:endParaRPr lang="en-US" b="1" dirty="0">
              <a:cs typeface="Calibri"/>
            </a:endParaRPr>
          </a:p>
          <a:p>
            <a:endParaRPr lang="en-US" b="1" dirty="0">
              <a:cs typeface="Calibri"/>
            </a:endParaRPr>
          </a:p>
          <a:p>
            <a:r>
              <a:rPr lang="en-US" dirty="0">
                <a:cs typeface="Calibri"/>
              </a:rPr>
              <a:t>Office FOR HOME: Family vs Personal </a:t>
            </a:r>
            <a:endParaRPr lang="en-US" b="1" dirty="0">
              <a:cs typeface="Calibri"/>
            </a:endParaRPr>
          </a:p>
          <a:p>
            <a:r>
              <a:rPr lang="en-US" dirty="0">
                <a:cs typeface="Calibri"/>
              </a:rPr>
              <a:t>Mention the Mobile apps </a:t>
            </a:r>
          </a:p>
          <a:p>
            <a:endParaRPr lang="en-US" dirty="0">
              <a:cs typeface="Calibri"/>
            </a:endParaRPr>
          </a:p>
          <a:p>
            <a:r>
              <a:rPr lang="en-US" dirty="0"/>
              <a:t>Remind them you can have more than one account logged in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Remind MC account is a managed account --&gt; some restricted apps 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Warn about one-time purchase 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Personal account unique features --&gt; Personal Vault --&gt; Remind them of the likelihood of them managing two accounts at the same time.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A2FCA-E10A-475C-A18A-5B25301878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94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Go over plans</a:t>
            </a:r>
          </a:p>
          <a:p>
            <a:r>
              <a:rPr lang="en-US" dirty="0">
                <a:cs typeface="Calibri"/>
              </a:rPr>
              <a:t>1 tb is </a:t>
            </a:r>
            <a:r>
              <a:rPr lang="en-US" b="1" dirty="0"/>
              <a:t>85,899,345 pages of word docs</a:t>
            </a:r>
            <a:endParaRPr lang="en-US" b="1" dirty="0">
              <a:cs typeface="Calibri"/>
            </a:endParaRPr>
          </a:p>
          <a:p>
            <a:endParaRPr lang="en-US" b="1" dirty="0">
              <a:cs typeface="Calibri"/>
            </a:endParaRPr>
          </a:p>
          <a:p>
            <a:endParaRPr lang="en-US" b="1" dirty="0">
              <a:cs typeface="Calibri"/>
            </a:endParaRPr>
          </a:p>
          <a:p>
            <a:r>
              <a:rPr lang="en-US" dirty="0">
                <a:cs typeface="Calibri"/>
              </a:rPr>
              <a:t>Office FOR HOME: Family vs Personal </a:t>
            </a:r>
            <a:endParaRPr lang="en-US" b="1" dirty="0">
              <a:cs typeface="Calibri"/>
            </a:endParaRPr>
          </a:p>
          <a:p>
            <a:r>
              <a:rPr lang="en-US" dirty="0">
                <a:cs typeface="Calibri"/>
              </a:rPr>
              <a:t>Mention the Mobile apps </a:t>
            </a:r>
          </a:p>
          <a:p>
            <a:endParaRPr lang="en-US" dirty="0">
              <a:cs typeface="Calibri"/>
            </a:endParaRPr>
          </a:p>
          <a:p>
            <a:r>
              <a:rPr lang="en-US" dirty="0"/>
              <a:t>Remind them you can have more than one account logged in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Remind MC account is a managed account --&gt; some restricted apps 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Warn about one-time purchase 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Personal account unique features --&gt; Personal Vault --&gt; Remind them of the likelihood of them managing two accounts at the same time.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A2FCA-E10A-475C-A18A-5B25301878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0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Show which we have access to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Some are not there because they are included as part of another service (Calendar is considered part of Outlook)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A2FCA-E10A-475C-A18A-5B25301878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37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A2FCA-E10A-475C-A18A-5B25301878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30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A2FCA-E10A-475C-A18A-5B25301878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72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OneDrive– store access and share your files in one place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Word – Bring out your best writing create virtual documents suited for resumes business letters faxes planning </a:t>
            </a:r>
            <a:r>
              <a:rPr lang="en-US" dirty="0" err="1"/>
              <a:t>etc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Check for </a:t>
            </a:r>
            <a:r>
              <a:rPr lang="en-US" dirty="0" err="1"/>
              <a:t>Sharepoint</a:t>
            </a:r>
            <a:r>
              <a:rPr lang="en-US" dirty="0"/>
              <a:t> and Power Access later on</a:t>
            </a:r>
          </a:p>
          <a:p>
            <a:endParaRPr lang="en-US" dirty="0"/>
          </a:p>
          <a:p>
            <a:r>
              <a:rPr lang="en-US" dirty="0"/>
              <a:t>Log into via </a:t>
            </a:r>
            <a:r>
              <a:rPr lang="en-US" dirty="0" err="1"/>
              <a:t>MyMC</a:t>
            </a:r>
            <a:r>
              <a:rPr lang="en-US" dirty="0"/>
              <a:t>, then show them how to log via Office Webpage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FA2FCA-E10A-475C-A18A-5B25301878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37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F88587-9D1D-8664-2BD1-880EA2BA32DF}"/>
              </a:ext>
            </a:extLst>
          </p:cNvPr>
          <p:cNvSpPr/>
          <p:nvPr userDrawn="1"/>
        </p:nvSpPr>
        <p:spPr bwMode="auto">
          <a:xfrm>
            <a:off x="1" y="696643"/>
            <a:ext cx="9801224" cy="768585"/>
          </a:xfrm>
          <a:prstGeom prst="rect">
            <a:avLst/>
          </a:prstGeom>
          <a:solidFill>
            <a:srgbClr val="6E4D94"/>
          </a:solidFill>
          <a:ln w="444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BAF9-579C-44B5-AF5A-BABEC831336B}" type="datetime1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Copyright © 2025 Carl M. Burnett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97F987-5974-18C5-A3C6-4BF0BC43C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739143"/>
            <a:ext cx="8982224" cy="683583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97913D9-9D44-D64A-8388-F31E59C4DB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638" y="1725282"/>
            <a:ext cx="10240962" cy="37697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0174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5D0869B-EB83-4540-AEDB-A4B2CB8201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5278" y="6189037"/>
            <a:ext cx="1351649" cy="219456"/>
          </a:xfrm>
          <a:prstGeom prst="rect">
            <a:avLst/>
          </a:prstGeom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0D47902D-87FA-7E41-8E25-F15FFCD8E0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9700" y="685800"/>
            <a:ext cx="9486900" cy="5201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>
                <a:solidFill>
                  <a:srgbClr val="51237F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Slide Title—35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050BFEBC-50C6-DA4B-9559-CAD35854FD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41226" y="1517459"/>
            <a:ext cx="2734056" cy="20665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0132512D-BCE3-694F-88FE-21B06F621D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41226" y="4348459"/>
            <a:ext cx="2734056" cy="153628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Body Copy—16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4FB01D87-DDCE-3647-88F2-7F794807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41225" y="3730752"/>
            <a:ext cx="2734056" cy="512064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5123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HEADER (ALL CAPS)—18 PT</a:t>
            </a:r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050BFEBC-50C6-DA4B-9559-CAD35854FD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46751" y="1525520"/>
            <a:ext cx="2734056" cy="20665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0132512D-BCE3-694F-88FE-21B06F621D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6751" y="4334486"/>
            <a:ext cx="2734056" cy="153628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Body Copy—16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4FB01D87-DDCE-3647-88F2-7F79480791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46750" y="3716779"/>
            <a:ext cx="2734056" cy="512064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5123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HEADER (ALL CAPS)—18 PT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050BFEBC-50C6-DA4B-9559-CAD35854FD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93987" y="1525520"/>
            <a:ext cx="2734056" cy="20665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0132512D-BCE3-694F-88FE-21B06F621D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987" y="4356520"/>
            <a:ext cx="2734056" cy="153628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Body Copy—16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4FB01D87-DDCE-3647-88F2-7F79480791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3986" y="3738813"/>
            <a:ext cx="2734056" cy="512064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5123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HEADER (ALL CAPS)—18 PT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FEA19B6-1B09-39DE-B7BB-584DBBD98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87296" y="6408493"/>
            <a:ext cx="1460667" cy="362838"/>
          </a:xfrm>
          <a:prstGeom prst="rect">
            <a:avLst/>
          </a:prstGeom>
        </p:spPr>
        <p:txBody>
          <a:bodyPr/>
          <a:lstStyle/>
          <a:p>
            <a:fld id="{BF3AD4F1-F6FC-44DA-BFB3-1FE2B883DA6E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51CFB5F-6643-A255-E54D-831BFE833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7223" y="6408493"/>
            <a:ext cx="3578429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Copyright © 2025 Carl M. Burnett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002CC8-F675-82DE-A025-B82042D35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9294" y="6408493"/>
            <a:ext cx="1461717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774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COPY 2/3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95DE3BEF-C498-6B46-8D5F-457ADE6DCBE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38383" y="0"/>
            <a:ext cx="765361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309FF176-C7DE-E248-B2C6-0C98D2465F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7697" y="835045"/>
            <a:ext cx="2665640" cy="1206267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500">
                <a:solidFill>
                  <a:srgbClr val="51237F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Slide Title—35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789D0FC-4CD1-8B41-A7B5-028F32F26D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7697" y="2348673"/>
            <a:ext cx="2665640" cy="353777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Body Copy—16 </a:t>
            </a:r>
            <a:r>
              <a:rPr lang="en-US" dirty="0" err="1"/>
              <a:t>pt</a:t>
            </a:r>
            <a:endParaRPr lang="en-US" dirty="0"/>
          </a:p>
          <a:p>
            <a:pPr lvl="0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D0869B-EB83-4540-AEDB-A4B2CB8201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5278" y="6189037"/>
            <a:ext cx="1351649" cy="219456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929849-99C7-7F41-514C-A262ECE438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87296" y="6408493"/>
            <a:ext cx="1460667" cy="362838"/>
          </a:xfrm>
          <a:prstGeom prst="rect">
            <a:avLst/>
          </a:prstGeom>
        </p:spPr>
        <p:txBody>
          <a:bodyPr/>
          <a:lstStyle/>
          <a:p>
            <a:fld id="{A697B0AD-9AF5-4A0B-9CAE-FAEE532B545C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FF8925F-612C-1E75-7281-0588E7E19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7224" y="6408493"/>
            <a:ext cx="3397274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Copyright © 2025 Carl M. Burnett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BC13F5-F49A-62FA-02FF-751B95E131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9294" y="6408493"/>
            <a:ext cx="1461717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653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COPY 1/3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3975257-D706-104D-BD56-38CCB7B880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3163" y="832005"/>
            <a:ext cx="5773438" cy="1106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500">
                <a:solidFill>
                  <a:srgbClr val="51237F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Two-Line Slide Title—35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D365717A-DC1C-CF44-924D-3DD3538C33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3163" y="2345632"/>
            <a:ext cx="5773438" cy="355986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Body Copy—16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9A016E3-E182-AB40-9E6E-024241F8F0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1652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81B821E-9E81-3D2B-55C6-1CB0EEA01F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87296" y="6408493"/>
            <a:ext cx="1460667" cy="362838"/>
          </a:xfrm>
          <a:prstGeom prst="rect">
            <a:avLst/>
          </a:prstGeom>
        </p:spPr>
        <p:txBody>
          <a:bodyPr/>
          <a:lstStyle/>
          <a:p>
            <a:fld id="{97B6AE78-8481-436C-BBA7-D77F7F81512C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218F8A-1B1D-A9DD-F504-5A5569ADA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7223" y="6408493"/>
            <a:ext cx="3423153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Copyright © 2025 Carl M. Burnett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106FEC-12EF-0779-64DF-666C0D8DD8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9294" y="6408493"/>
            <a:ext cx="1461717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250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99D6204-2C97-7845-9EC7-30A818506905}"/>
              </a:ext>
            </a:extLst>
          </p:cNvPr>
          <p:cNvSpPr/>
          <p:nvPr userDrawn="1"/>
        </p:nvSpPr>
        <p:spPr bwMode="auto">
          <a:xfrm>
            <a:off x="1" y="696643"/>
            <a:ext cx="9801224" cy="768585"/>
          </a:xfrm>
          <a:prstGeom prst="rect">
            <a:avLst/>
          </a:prstGeom>
          <a:solidFill>
            <a:srgbClr val="6E4D94"/>
          </a:solidFill>
          <a:ln w="444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60EEC1D5-9AF9-6B48-80B4-DBD34AFECB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8502" y="810457"/>
            <a:ext cx="8070798" cy="540955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350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Graph Title—35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8EB59A4-057E-024A-C00F-EE16D98B6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87296" y="6408493"/>
            <a:ext cx="1460667" cy="362838"/>
          </a:xfrm>
          <a:prstGeom prst="rect">
            <a:avLst/>
          </a:prstGeom>
        </p:spPr>
        <p:txBody>
          <a:bodyPr/>
          <a:lstStyle/>
          <a:p>
            <a:fld id="{48BFFCB0-2BC8-4C90-B617-816E7700F22D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0BC9D-0804-17C9-C837-003EB354E8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7223" y="6408493"/>
            <a:ext cx="3449033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Copyright © 2025 Carl M. Burnett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7D8E25B-E558-3606-656F-AA0CD559D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9294" y="6408493"/>
            <a:ext cx="1461717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7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529FCF-588F-8E48-ACB9-93445AF7169F}"/>
              </a:ext>
            </a:extLst>
          </p:cNvPr>
          <p:cNvSpPr/>
          <p:nvPr userDrawn="1"/>
        </p:nvSpPr>
        <p:spPr bwMode="auto">
          <a:xfrm>
            <a:off x="1425278" y="685800"/>
            <a:ext cx="9471321" cy="768585"/>
          </a:xfrm>
          <a:prstGeom prst="rect">
            <a:avLst/>
          </a:prstGeom>
          <a:solidFill>
            <a:srgbClr val="6E4D94"/>
          </a:solidFill>
          <a:ln w="444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4D451C7-3319-B243-A950-EBE9038241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2575" y="799615"/>
            <a:ext cx="9220200" cy="54095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50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Graph Title—35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81854E-A778-FC8A-E95D-F79726F499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87296" y="6408493"/>
            <a:ext cx="1460667" cy="362838"/>
          </a:xfrm>
          <a:prstGeom prst="rect">
            <a:avLst/>
          </a:prstGeom>
        </p:spPr>
        <p:txBody>
          <a:bodyPr/>
          <a:lstStyle/>
          <a:p>
            <a:fld id="{B4F7FED5-60D0-4CDD-9655-10BC95309AEE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EAF07-DFB7-DE26-52E1-4BD236B4D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7223" y="6408493"/>
            <a:ext cx="3328263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Copyright © 2025 Carl M. Burnett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7C9FF44-05C9-4AC7-137D-FB727520E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9294" y="6408493"/>
            <a:ext cx="1461717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05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08C4074-CD38-DC46-88DB-5F8910E2BCDB}"/>
              </a:ext>
            </a:extLst>
          </p:cNvPr>
          <p:cNvSpPr/>
          <p:nvPr userDrawn="1"/>
        </p:nvSpPr>
        <p:spPr>
          <a:xfrm>
            <a:off x="6221505" y="-11985"/>
            <a:ext cx="5985862" cy="6874907"/>
          </a:xfrm>
          <a:custGeom>
            <a:avLst/>
            <a:gdLst>
              <a:gd name="connsiteX0" fmla="*/ 2020901 w 5985862"/>
              <a:gd name="connsiteY0" fmla="*/ 38420 h 6923314"/>
              <a:gd name="connsiteX1" fmla="*/ 0 w 5985862"/>
              <a:gd name="connsiteY1" fmla="*/ 6923314 h 6923314"/>
              <a:gd name="connsiteX2" fmla="*/ 5985862 w 5985862"/>
              <a:gd name="connsiteY2" fmla="*/ 6900262 h 6923314"/>
              <a:gd name="connsiteX3" fmla="*/ 5970494 w 5985862"/>
              <a:gd name="connsiteY3" fmla="*/ 0 h 6923314"/>
              <a:gd name="connsiteX4" fmla="*/ 2020901 w 5985862"/>
              <a:gd name="connsiteY4" fmla="*/ 38420 h 6923314"/>
              <a:gd name="connsiteX0" fmla="*/ 2020901 w 5985862"/>
              <a:gd name="connsiteY0" fmla="*/ 0 h 6884894"/>
              <a:gd name="connsiteX1" fmla="*/ 0 w 5985862"/>
              <a:gd name="connsiteY1" fmla="*/ 6884894 h 6884894"/>
              <a:gd name="connsiteX2" fmla="*/ 5985862 w 5985862"/>
              <a:gd name="connsiteY2" fmla="*/ 6861842 h 6884894"/>
              <a:gd name="connsiteX3" fmla="*/ 5984141 w 5985862"/>
              <a:gd name="connsiteY3" fmla="*/ 2524 h 6884894"/>
              <a:gd name="connsiteX4" fmla="*/ 2020901 w 5985862"/>
              <a:gd name="connsiteY4" fmla="*/ 0 h 6884894"/>
              <a:gd name="connsiteX0" fmla="*/ 2020901 w 5985862"/>
              <a:gd name="connsiteY0" fmla="*/ 4300 h 6889194"/>
              <a:gd name="connsiteX1" fmla="*/ 0 w 5985862"/>
              <a:gd name="connsiteY1" fmla="*/ 6889194 h 6889194"/>
              <a:gd name="connsiteX2" fmla="*/ 5985862 w 5985862"/>
              <a:gd name="connsiteY2" fmla="*/ 6866142 h 6889194"/>
              <a:gd name="connsiteX3" fmla="*/ 5970494 w 5985862"/>
              <a:gd name="connsiteY3" fmla="*/ 0 h 6889194"/>
              <a:gd name="connsiteX4" fmla="*/ 2020901 w 5985862"/>
              <a:gd name="connsiteY4" fmla="*/ 4300 h 6889194"/>
              <a:gd name="connsiteX0" fmla="*/ 2020901 w 5985862"/>
              <a:gd name="connsiteY0" fmla="*/ 4300 h 6889194"/>
              <a:gd name="connsiteX1" fmla="*/ 0 w 5985862"/>
              <a:gd name="connsiteY1" fmla="*/ 6889194 h 6889194"/>
              <a:gd name="connsiteX2" fmla="*/ 5985862 w 5985862"/>
              <a:gd name="connsiteY2" fmla="*/ 6866142 h 6889194"/>
              <a:gd name="connsiteX3" fmla="*/ 5984141 w 5985862"/>
              <a:gd name="connsiteY3" fmla="*/ 0 h 6889194"/>
              <a:gd name="connsiteX4" fmla="*/ 2020901 w 5985862"/>
              <a:gd name="connsiteY4" fmla="*/ 4300 h 6889194"/>
              <a:gd name="connsiteX0" fmla="*/ 2020901 w 5985862"/>
              <a:gd name="connsiteY0" fmla="*/ 4300 h 6874907"/>
              <a:gd name="connsiteX1" fmla="*/ 0 w 5985862"/>
              <a:gd name="connsiteY1" fmla="*/ 6874907 h 6874907"/>
              <a:gd name="connsiteX2" fmla="*/ 5985862 w 5985862"/>
              <a:gd name="connsiteY2" fmla="*/ 6866142 h 6874907"/>
              <a:gd name="connsiteX3" fmla="*/ 5984141 w 5985862"/>
              <a:gd name="connsiteY3" fmla="*/ 0 h 6874907"/>
              <a:gd name="connsiteX4" fmla="*/ 2020901 w 5985862"/>
              <a:gd name="connsiteY4" fmla="*/ 4300 h 6874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5862" h="6874907">
                <a:moveTo>
                  <a:pt x="2020901" y="4300"/>
                </a:moveTo>
                <a:lnTo>
                  <a:pt x="0" y="6874907"/>
                </a:lnTo>
                <a:lnTo>
                  <a:pt x="5985862" y="6866142"/>
                </a:lnTo>
                <a:cubicBezTo>
                  <a:pt x="5980739" y="4566055"/>
                  <a:pt x="5989264" y="2300087"/>
                  <a:pt x="5984141" y="0"/>
                </a:cubicBezTo>
                <a:lnTo>
                  <a:pt x="2020901" y="4300"/>
                </a:lnTo>
                <a:close/>
              </a:path>
            </a:pathLst>
          </a:custGeom>
          <a:solidFill>
            <a:srgbClr val="512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5A13E110-0D6A-AF4B-8CED-644ABD0A4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4407" y="1706222"/>
            <a:ext cx="4113918" cy="2335819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500" baseline="0">
                <a:solidFill>
                  <a:srgbClr val="51237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Quote Callout—35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AB48C3A-DE77-8142-B978-DE7F967017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4407" y="4181801"/>
            <a:ext cx="4113918" cy="14138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Additional Copy—16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57A6369D-9D25-8D4C-AB29-0481058ECA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24391" y="1181099"/>
            <a:ext cx="6267610" cy="45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82E5B7-A24A-C54A-A209-407E3967A3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4057" y="849325"/>
            <a:ext cx="736600" cy="5842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AFD930F-34A7-25E5-E606-53B917DF68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87296" y="6408493"/>
            <a:ext cx="1460667" cy="362838"/>
          </a:xfrm>
          <a:prstGeom prst="rect">
            <a:avLst/>
          </a:prstGeom>
        </p:spPr>
        <p:txBody>
          <a:bodyPr/>
          <a:lstStyle/>
          <a:p>
            <a:fld id="{BF3958E6-2E31-4A21-9F2D-3C6D105B152A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BAE90FD-4182-30D3-81E3-1D4CBC910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52557" y="6408493"/>
            <a:ext cx="3450567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© 2025 Carl M. Burnett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ED42E19-9624-46BD-71B2-6C218C26A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9294" y="6408493"/>
            <a:ext cx="1461717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445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26AA42DE-92B1-5948-8A93-233E8C8A437C}"/>
              </a:ext>
            </a:extLst>
          </p:cNvPr>
          <p:cNvSpPr/>
          <p:nvPr userDrawn="1"/>
        </p:nvSpPr>
        <p:spPr>
          <a:xfrm>
            <a:off x="3170550" y="-7684"/>
            <a:ext cx="9042453" cy="6868501"/>
          </a:xfrm>
          <a:custGeom>
            <a:avLst/>
            <a:gdLst>
              <a:gd name="connsiteX0" fmla="*/ 2028585 w 10342709"/>
              <a:gd name="connsiteY0" fmla="*/ 0 h 6877210"/>
              <a:gd name="connsiteX1" fmla="*/ 10342709 w 10342709"/>
              <a:gd name="connsiteY1" fmla="*/ 0 h 6877210"/>
              <a:gd name="connsiteX2" fmla="*/ 10342709 w 10342709"/>
              <a:gd name="connsiteY2" fmla="*/ 6877210 h 6877210"/>
              <a:gd name="connsiteX3" fmla="*/ 0 w 10342709"/>
              <a:gd name="connsiteY3" fmla="*/ 6877210 h 6877210"/>
              <a:gd name="connsiteX4" fmla="*/ 2028585 w 10342709"/>
              <a:gd name="connsiteY4" fmla="*/ 0 h 6877210"/>
              <a:gd name="connsiteX0" fmla="*/ 712251 w 9026375"/>
              <a:gd name="connsiteY0" fmla="*/ 0 h 6877210"/>
              <a:gd name="connsiteX1" fmla="*/ 9026375 w 9026375"/>
              <a:gd name="connsiteY1" fmla="*/ 0 h 6877210"/>
              <a:gd name="connsiteX2" fmla="*/ 9026375 w 9026375"/>
              <a:gd name="connsiteY2" fmla="*/ 6877210 h 6877210"/>
              <a:gd name="connsiteX3" fmla="*/ 0 w 9026375"/>
              <a:gd name="connsiteY3" fmla="*/ 6867162 h 6877210"/>
              <a:gd name="connsiteX4" fmla="*/ 712251 w 9026375"/>
              <a:gd name="connsiteY4" fmla="*/ 0 h 6877210"/>
              <a:gd name="connsiteX0" fmla="*/ 702203 w 9016327"/>
              <a:gd name="connsiteY0" fmla="*/ 0 h 6877210"/>
              <a:gd name="connsiteX1" fmla="*/ 9016327 w 9016327"/>
              <a:gd name="connsiteY1" fmla="*/ 0 h 6877210"/>
              <a:gd name="connsiteX2" fmla="*/ 9016327 w 9016327"/>
              <a:gd name="connsiteY2" fmla="*/ 6877210 h 6877210"/>
              <a:gd name="connsiteX3" fmla="*/ 0 w 9016327"/>
              <a:gd name="connsiteY3" fmla="*/ 6872186 h 6877210"/>
              <a:gd name="connsiteX4" fmla="*/ 702203 w 9016327"/>
              <a:gd name="connsiteY4" fmla="*/ 0 h 6877210"/>
              <a:gd name="connsiteX0" fmla="*/ 702203 w 9016327"/>
              <a:gd name="connsiteY0" fmla="*/ 0 h 6877210"/>
              <a:gd name="connsiteX1" fmla="*/ 9016327 w 9016327"/>
              <a:gd name="connsiteY1" fmla="*/ 0 h 6877210"/>
              <a:gd name="connsiteX2" fmla="*/ 9016327 w 9016327"/>
              <a:gd name="connsiteY2" fmla="*/ 6877210 h 6877210"/>
              <a:gd name="connsiteX3" fmla="*/ 0 w 9016327"/>
              <a:gd name="connsiteY3" fmla="*/ 6877210 h 6877210"/>
              <a:gd name="connsiteX4" fmla="*/ 702203 w 9016327"/>
              <a:gd name="connsiteY4" fmla="*/ 0 h 6877210"/>
              <a:gd name="connsiteX0" fmla="*/ 2023562 w 9016327"/>
              <a:gd name="connsiteY0" fmla="*/ 0 h 6877210"/>
              <a:gd name="connsiteX1" fmla="*/ 9016327 w 9016327"/>
              <a:gd name="connsiteY1" fmla="*/ 0 h 6877210"/>
              <a:gd name="connsiteX2" fmla="*/ 9016327 w 9016327"/>
              <a:gd name="connsiteY2" fmla="*/ 6877210 h 6877210"/>
              <a:gd name="connsiteX3" fmla="*/ 0 w 9016327"/>
              <a:gd name="connsiteY3" fmla="*/ 6877210 h 6877210"/>
              <a:gd name="connsiteX4" fmla="*/ 2023562 w 9016327"/>
              <a:gd name="connsiteY4" fmla="*/ 0 h 6877210"/>
              <a:gd name="connsiteX0" fmla="*/ 2023562 w 9042453"/>
              <a:gd name="connsiteY0" fmla="*/ 0 h 6877210"/>
              <a:gd name="connsiteX1" fmla="*/ 9042453 w 9042453"/>
              <a:gd name="connsiteY1" fmla="*/ 0 h 6877210"/>
              <a:gd name="connsiteX2" fmla="*/ 9016327 w 9042453"/>
              <a:gd name="connsiteY2" fmla="*/ 6877210 h 6877210"/>
              <a:gd name="connsiteX3" fmla="*/ 0 w 9042453"/>
              <a:gd name="connsiteY3" fmla="*/ 6877210 h 6877210"/>
              <a:gd name="connsiteX4" fmla="*/ 2023562 w 9042453"/>
              <a:gd name="connsiteY4" fmla="*/ 0 h 6877210"/>
              <a:gd name="connsiteX0" fmla="*/ 2023562 w 9042453"/>
              <a:gd name="connsiteY0" fmla="*/ 0 h 6877210"/>
              <a:gd name="connsiteX1" fmla="*/ 9042453 w 9042453"/>
              <a:gd name="connsiteY1" fmla="*/ 0 h 6877210"/>
              <a:gd name="connsiteX2" fmla="*/ 9033744 w 9042453"/>
              <a:gd name="connsiteY2" fmla="*/ 6877210 h 6877210"/>
              <a:gd name="connsiteX3" fmla="*/ 0 w 9042453"/>
              <a:gd name="connsiteY3" fmla="*/ 6877210 h 6877210"/>
              <a:gd name="connsiteX4" fmla="*/ 2023562 w 9042453"/>
              <a:gd name="connsiteY4" fmla="*/ 0 h 6877210"/>
              <a:gd name="connsiteX0" fmla="*/ 2023562 w 9044967"/>
              <a:gd name="connsiteY0" fmla="*/ 0 h 6877210"/>
              <a:gd name="connsiteX1" fmla="*/ 9042453 w 9044967"/>
              <a:gd name="connsiteY1" fmla="*/ 0 h 6877210"/>
              <a:gd name="connsiteX2" fmla="*/ 9042453 w 9044967"/>
              <a:gd name="connsiteY2" fmla="*/ 6868502 h 6877210"/>
              <a:gd name="connsiteX3" fmla="*/ 0 w 9044967"/>
              <a:gd name="connsiteY3" fmla="*/ 6877210 h 6877210"/>
              <a:gd name="connsiteX4" fmla="*/ 2023562 w 9044967"/>
              <a:gd name="connsiteY4" fmla="*/ 0 h 6877210"/>
              <a:gd name="connsiteX0" fmla="*/ 2014597 w 9036002"/>
              <a:gd name="connsiteY0" fmla="*/ 0 h 6868502"/>
              <a:gd name="connsiteX1" fmla="*/ 9033488 w 9036002"/>
              <a:gd name="connsiteY1" fmla="*/ 0 h 6868502"/>
              <a:gd name="connsiteX2" fmla="*/ 9033488 w 9036002"/>
              <a:gd name="connsiteY2" fmla="*/ 6868502 h 6868502"/>
              <a:gd name="connsiteX3" fmla="*/ 0 w 9036002"/>
              <a:gd name="connsiteY3" fmla="*/ 6850316 h 6868502"/>
              <a:gd name="connsiteX4" fmla="*/ 2014597 w 9036002"/>
              <a:gd name="connsiteY4" fmla="*/ 0 h 6868502"/>
              <a:gd name="connsiteX0" fmla="*/ 2014597 w 9033488"/>
              <a:gd name="connsiteY0" fmla="*/ 0 h 6850316"/>
              <a:gd name="connsiteX1" fmla="*/ 9033488 w 9033488"/>
              <a:gd name="connsiteY1" fmla="*/ 0 h 6850316"/>
              <a:gd name="connsiteX2" fmla="*/ 9024523 w 9033488"/>
              <a:gd name="connsiteY2" fmla="*/ 6841608 h 6850316"/>
              <a:gd name="connsiteX3" fmla="*/ 0 w 9033488"/>
              <a:gd name="connsiteY3" fmla="*/ 6850316 h 6850316"/>
              <a:gd name="connsiteX4" fmla="*/ 2014597 w 9033488"/>
              <a:gd name="connsiteY4" fmla="*/ 0 h 6850316"/>
              <a:gd name="connsiteX0" fmla="*/ 2023562 w 9042453"/>
              <a:gd name="connsiteY0" fmla="*/ 0 h 6859280"/>
              <a:gd name="connsiteX1" fmla="*/ 9042453 w 9042453"/>
              <a:gd name="connsiteY1" fmla="*/ 0 h 6859280"/>
              <a:gd name="connsiteX2" fmla="*/ 9033488 w 9042453"/>
              <a:gd name="connsiteY2" fmla="*/ 6841608 h 6859280"/>
              <a:gd name="connsiteX3" fmla="*/ 0 w 9042453"/>
              <a:gd name="connsiteY3" fmla="*/ 6859280 h 6859280"/>
              <a:gd name="connsiteX4" fmla="*/ 2023562 w 9042453"/>
              <a:gd name="connsiteY4" fmla="*/ 0 h 6859280"/>
              <a:gd name="connsiteX0" fmla="*/ 2023562 w 9042453"/>
              <a:gd name="connsiteY0" fmla="*/ 0 h 6859280"/>
              <a:gd name="connsiteX1" fmla="*/ 9042453 w 9042453"/>
              <a:gd name="connsiteY1" fmla="*/ 0 h 6859280"/>
              <a:gd name="connsiteX2" fmla="*/ 9033488 w 9042453"/>
              <a:gd name="connsiteY2" fmla="*/ 6850572 h 6859280"/>
              <a:gd name="connsiteX3" fmla="*/ 0 w 9042453"/>
              <a:gd name="connsiteY3" fmla="*/ 6859280 h 6859280"/>
              <a:gd name="connsiteX4" fmla="*/ 2023562 w 9042453"/>
              <a:gd name="connsiteY4" fmla="*/ 0 h 6859280"/>
              <a:gd name="connsiteX0" fmla="*/ 2023562 w 9042453"/>
              <a:gd name="connsiteY0" fmla="*/ 0 h 6868244"/>
              <a:gd name="connsiteX1" fmla="*/ 9042453 w 9042453"/>
              <a:gd name="connsiteY1" fmla="*/ 0 h 6868244"/>
              <a:gd name="connsiteX2" fmla="*/ 9033488 w 9042453"/>
              <a:gd name="connsiteY2" fmla="*/ 6850572 h 6868244"/>
              <a:gd name="connsiteX3" fmla="*/ 0 w 9042453"/>
              <a:gd name="connsiteY3" fmla="*/ 6868244 h 6868244"/>
              <a:gd name="connsiteX4" fmla="*/ 2023562 w 9042453"/>
              <a:gd name="connsiteY4" fmla="*/ 0 h 6868244"/>
              <a:gd name="connsiteX0" fmla="*/ 2023562 w 9042453"/>
              <a:gd name="connsiteY0" fmla="*/ 0 h 6868501"/>
              <a:gd name="connsiteX1" fmla="*/ 9042453 w 9042453"/>
              <a:gd name="connsiteY1" fmla="*/ 0 h 6868501"/>
              <a:gd name="connsiteX2" fmla="*/ 9015559 w 9042453"/>
              <a:gd name="connsiteY2" fmla="*/ 6868501 h 6868501"/>
              <a:gd name="connsiteX3" fmla="*/ 0 w 9042453"/>
              <a:gd name="connsiteY3" fmla="*/ 6868244 h 6868501"/>
              <a:gd name="connsiteX4" fmla="*/ 2023562 w 9042453"/>
              <a:gd name="connsiteY4" fmla="*/ 0 h 6868501"/>
              <a:gd name="connsiteX0" fmla="*/ 2023562 w 9042453"/>
              <a:gd name="connsiteY0" fmla="*/ 0 h 6868501"/>
              <a:gd name="connsiteX1" fmla="*/ 9042453 w 9042453"/>
              <a:gd name="connsiteY1" fmla="*/ 0 h 6868501"/>
              <a:gd name="connsiteX2" fmla="*/ 9024524 w 9042453"/>
              <a:gd name="connsiteY2" fmla="*/ 6868501 h 6868501"/>
              <a:gd name="connsiteX3" fmla="*/ 0 w 9042453"/>
              <a:gd name="connsiteY3" fmla="*/ 6868244 h 6868501"/>
              <a:gd name="connsiteX4" fmla="*/ 2023562 w 9042453"/>
              <a:gd name="connsiteY4" fmla="*/ 0 h 686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42453" h="6868501">
                <a:moveTo>
                  <a:pt x="2023562" y="0"/>
                </a:moveTo>
                <a:lnTo>
                  <a:pt x="9042453" y="0"/>
                </a:lnTo>
                <a:cubicBezTo>
                  <a:pt x="9033744" y="2292403"/>
                  <a:pt x="9033233" y="4576098"/>
                  <a:pt x="9024524" y="6868501"/>
                </a:cubicBezTo>
                <a:lnTo>
                  <a:pt x="0" y="6868244"/>
                </a:lnTo>
                <a:lnTo>
                  <a:pt x="2023562" y="0"/>
                </a:lnTo>
                <a:close/>
              </a:path>
            </a:pathLst>
          </a:custGeom>
          <a:solidFill>
            <a:srgbClr val="512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11E9CE4-2E69-544B-991B-50672E695B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8739" y="1495564"/>
            <a:ext cx="4176837" cy="2335819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3500" baseline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Statistics and Information—35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A7313C28-E54F-0048-93BF-A584C83B6C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8740" y="3942568"/>
            <a:ext cx="4176836" cy="141386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Additional Copy—16 </a:t>
            </a:r>
            <a:r>
              <a:rPr lang="en-US" dirty="0" err="1"/>
              <a:t>pt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7A6369D-9D25-8D4C-AB29-0481058ECA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169892"/>
            <a:ext cx="6267610" cy="45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F1FE049-70F0-8D5B-A936-3DB4E2691A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87296" y="6408493"/>
            <a:ext cx="1460667" cy="362838"/>
          </a:xfrm>
          <a:prstGeom prst="rect">
            <a:avLst/>
          </a:prstGeom>
        </p:spPr>
        <p:txBody>
          <a:bodyPr/>
          <a:lstStyle/>
          <a:p>
            <a:fld id="{EDE05776-1B2A-4B0D-ACE6-DAADBEF9018C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302283D-5EF2-B8AC-4D29-42FE5E2A9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3102" y="6408493"/>
            <a:ext cx="3690548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© 2025 Carl M. Burnett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8EF3554-7514-6D81-65E3-AB1B6034E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9294" y="6408493"/>
            <a:ext cx="1461717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084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REMAR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094EB5-9BD7-754E-B2D8-DECFAE890D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-3290"/>
            <a:ext cx="5076513" cy="6861290"/>
          </a:xfrm>
          <a:custGeom>
            <a:avLst/>
            <a:gdLst>
              <a:gd name="connsiteX0" fmla="*/ 0 w 5066646"/>
              <a:gd name="connsiteY0" fmla="*/ 1141378 h 6858000"/>
              <a:gd name="connsiteX1" fmla="*/ 4731621 w 5066646"/>
              <a:gd name="connsiteY1" fmla="*/ 1141378 h 6858000"/>
              <a:gd name="connsiteX2" fmla="*/ 3053639 w 5066646"/>
              <a:gd name="connsiteY2" fmla="*/ 6858000 h 6858000"/>
              <a:gd name="connsiteX3" fmla="*/ 0 w 5066646"/>
              <a:gd name="connsiteY3" fmla="*/ 6858000 h 6858000"/>
              <a:gd name="connsiteX4" fmla="*/ 0 w 5066646"/>
              <a:gd name="connsiteY4" fmla="*/ 0 h 6858000"/>
              <a:gd name="connsiteX5" fmla="*/ 5066646 w 5066646"/>
              <a:gd name="connsiteY5" fmla="*/ 0 h 6858000"/>
              <a:gd name="connsiteX6" fmla="*/ 4957222 w 5066646"/>
              <a:gd name="connsiteY6" fmla="*/ 372793 h 6858000"/>
              <a:gd name="connsiteX7" fmla="*/ 0 w 5066646"/>
              <a:gd name="connsiteY7" fmla="*/ 372793 h 6858000"/>
              <a:gd name="connsiteX0" fmla="*/ 0 w 5066646"/>
              <a:gd name="connsiteY0" fmla="*/ 1141378 h 6858000"/>
              <a:gd name="connsiteX1" fmla="*/ 4731621 w 5066646"/>
              <a:gd name="connsiteY1" fmla="*/ 1141378 h 6858000"/>
              <a:gd name="connsiteX2" fmla="*/ 3053639 w 5066646"/>
              <a:gd name="connsiteY2" fmla="*/ 6858000 h 6858000"/>
              <a:gd name="connsiteX3" fmla="*/ 0 w 5066646"/>
              <a:gd name="connsiteY3" fmla="*/ 6858000 h 6858000"/>
              <a:gd name="connsiteX4" fmla="*/ 0 w 5066646"/>
              <a:gd name="connsiteY4" fmla="*/ 1141378 h 6858000"/>
              <a:gd name="connsiteX5" fmla="*/ 0 w 5066646"/>
              <a:gd name="connsiteY5" fmla="*/ 0 h 6858000"/>
              <a:gd name="connsiteX6" fmla="*/ 5066646 w 5066646"/>
              <a:gd name="connsiteY6" fmla="*/ 0 h 6858000"/>
              <a:gd name="connsiteX7" fmla="*/ 4857469 w 5066646"/>
              <a:gd name="connsiteY7" fmla="*/ 701146 h 6858000"/>
              <a:gd name="connsiteX8" fmla="*/ 0 w 5066646"/>
              <a:gd name="connsiteY8" fmla="*/ 372793 h 6858000"/>
              <a:gd name="connsiteX9" fmla="*/ 0 w 5066646"/>
              <a:gd name="connsiteY9" fmla="*/ 0 h 6858000"/>
              <a:gd name="connsiteX0" fmla="*/ 0 w 5066646"/>
              <a:gd name="connsiteY0" fmla="*/ 1141378 h 6858000"/>
              <a:gd name="connsiteX1" fmla="*/ 4731621 w 5066646"/>
              <a:gd name="connsiteY1" fmla="*/ 1141378 h 6858000"/>
              <a:gd name="connsiteX2" fmla="*/ 3053639 w 5066646"/>
              <a:gd name="connsiteY2" fmla="*/ 6858000 h 6858000"/>
              <a:gd name="connsiteX3" fmla="*/ 0 w 5066646"/>
              <a:gd name="connsiteY3" fmla="*/ 6858000 h 6858000"/>
              <a:gd name="connsiteX4" fmla="*/ 0 w 5066646"/>
              <a:gd name="connsiteY4" fmla="*/ 1141378 h 6858000"/>
              <a:gd name="connsiteX5" fmla="*/ 0 w 5066646"/>
              <a:gd name="connsiteY5" fmla="*/ 0 h 6858000"/>
              <a:gd name="connsiteX6" fmla="*/ 5066646 w 5066646"/>
              <a:gd name="connsiteY6" fmla="*/ 0 h 6858000"/>
              <a:gd name="connsiteX7" fmla="*/ 4857469 w 5066646"/>
              <a:gd name="connsiteY7" fmla="*/ 701146 h 6858000"/>
              <a:gd name="connsiteX8" fmla="*/ 0 w 5066646"/>
              <a:gd name="connsiteY8" fmla="*/ 705302 h 6858000"/>
              <a:gd name="connsiteX9" fmla="*/ 0 w 5066646"/>
              <a:gd name="connsiteY9" fmla="*/ 0 h 6858000"/>
              <a:gd name="connsiteX0" fmla="*/ 0 w 5066646"/>
              <a:gd name="connsiteY0" fmla="*/ 1453853 h 6858000"/>
              <a:gd name="connsiteX1" fmla="*/ 4731621 w 5066646"/>
              <a:gd name="connsiteY1" fmla="*/ 1141378 h 6858000"/>
              <a:gd name="connsiteX2" fmla="*/ 3053639 w 5066646"/>
              <a:gd name="connsiteY2" fmla="*/ 6858000 h 6858000"/>
              <a:gd name="connsiteX3" fmla="*/ 0 w 5066646"/>
              <a:gd name="connsiteY3" fmla="*/ 6858000 h 6858000"/>
              <a:gd name="connsiteX4" fmla="*/ 0 w 5066646"/>
              <a:gd name="connsiteY4" fmla="*/ 1453853 h 6858000"/>
              <a:gd name="connsiteX5" fmla="*/ 0 w 5066646"/>
              <a:gd name="connsiteY5" fmla="*/ 0 h 6858000"/>
              <a:gd name="connsiteX6" fmla="*/ 5066646 w 5066646"/>
              <a:gd name="connsiteY6" fmla="*/ 0 h 6858000"/>
              <a:gd name="connsiteX7" fmla="*/ 4857469 w 5066646"/>
              <a:gd name="connsiteY7" fmla="*/ 701146 h 6858000"/>
              <a:gd name="connsiteX8" fmla="*/ 0 w 5066646"/>
              <a:gd name="connsiteY8" fmla="*/ 705302 h 6858000"/>
              <a:gd name="connsiteX9" fmla="*/ 0 w 5066646"/>
              <a:gd name="connsiteY9" fmla="*/ 0 h 6858000"/>
              <a:gd name="connsiteX0" fmla="*/ 0 w 5066646"/>
              <a:gd name="connsiteY0" fmla="*/ 1453853 h 6858000"/>
              <a:gd name="connsiteX1" fmla="*/ 4652680 w 5066646"/>
              <a:gd name="connsiteY1" fmla="*/ 1463720 h 6858000"/>
              <a:gd name="connsiteX2" fmla="*/ 3053639 w 5066646"/>
              <a:gd name="connsiteY2" fmla="*/ 6858000 h 6858000"/>
              <a:gd name="connsiteX3" fmla="*/ 0 w 5066646"/>
              <a:gd name="connsiteY3" fmla="*/ 6858000 h 6858000"/>
              <a:gd name="connsiteX4" fmla="*/ 0 w 5066646"/>
              <a:gd name="connsiteY4" fmla="*/ 1453853 h 6858000"/>
              <a:gd name="connsiteX5" fmla="*/ 0 w 5066646"/>
              <a:gd name="connsiteY5" fmla="*/ 0 h 6858000"/>
              <a:gd name="connsiteX6" fmla="*/ 5066646 w 5066646"/>
              <a:gd name="connsiteY6" fmla="*/ 0 h 6858000"/>
              <a:gd name="connsiteX7" fmla="*/ 4857469 w 5066646"/>
              <a:gd name="connsiteY7" fmla="*/ 701146 h 6858000"/>
              <a:gd name="connsiteX8" fmla="*/ 0 w 5066646"/>
              <a:gd name="connsiteY8" fmla="*/ 705302 h 6858000"/>
              <a:gd name="connsiteX9" fmla="*/ 0 w 5066646"/>
              <a:gd name="connsiteY9" fmla="*/ 0 h 6858000"/>
              <a:gd name="connsiteX0" fmla="*/ 0 w 5066646"/>
              <a:gd name="connsiteY0" fmla="*/ 1453853 h 6858000"/>
              <a:gd name="connsiteX1" fmla="*/ 4642812 w 5066646"/>
              <a:gd name="connsiteY1" fmla="*/ 1463720 h 6858000"/>
              <a:gd name="connsiteX2" fmla="*/ 3053639 w 5066646"/>
              <a:gd name="connsiteY2" fmla="*/ 6858000 h 6858000"/>
              <a:gd name="connsiteX3" fmla="*/ 0 w 5066646"/>
              <a:gd name="connsiteY3" fmla="*/ 6858000 h 6858000"/>
              <a:gd name="connsiteX4" fmla="*/ 0 w 5066646"/>
              <a:gd name="connsiteY4" fmla="*/ 1453853 h 6858000"/>
              <a:gd name="connsiteX5" fmla="*/ 0 w 5066646"/>
              <a:gd name="connsiteY5" fmla="*/ 0 h 6858000"/>
              <a:gd name="connsiteX6" fmla="*/ 5066646 w 5066646"/>
              <a:gd name="connsiteY6" fmla="*/ 0 h 6858000"/>
              <a:gd name="connsiteX7" fmla="*/ 4857469 w 5066646"/>
              <a:gd name="connsiteY7" fmla="*/ 701146 h 6858000"/>
              <a:gd name="connsiteX8" fmla="*/ 0 w 5066646"/>
              <a:gd name="connsiteY8" fmla="*/ 705302 h 6858000"/>
              <a:gd name="connsiteX9" fmla="*/ 0 w 5066646"/>
              <a:gd name="connsiteY9" fmla="*/ 0 h 6858000"/>
              <a:gd name="connsiteX0" fmla="*/ 0 w 5073224"/>
              <a:gd name="connsiteY0" fmla="*/ 1453853 h 6858000"/>
              <a:gd name="connsiteX1" fmla="*/ 4642812 w 5073224"/>
              <a:gd name="connsiteY1" fmla="*/ 1463720 h 6858000"/>
              <a:gd name="connsiteX2" fmla="*/ 3053639 w 5073224"/>
              <a:gd name="connsiteY2" fmla="*/ 6858000 h 6858000"/>
              <a:gd name="connsiteX3" fmla="*/ 0 w 5073224"/>
              <a:gd name="connsiteY3" fmla="*/ 6858000 h 6858000"/>
              <a:gd name="connsiteX4" fmla="*/ 0 w 5073224"/>
              <a:gd name="connsiteY4" fmla="*/ 1453853 h 6858000"/>
              <a:gd name="connsiteX5" fmla="*/ 0 w 5073224"/>
              <a:gd name="connsiteY5" fmla="*/ 0 h 6858000"/>
              <a:gd name="connsiteX6" fmla="*/ 5073224 w 5073224"/>
              <a:gd name="connsiteY6" fmla="*/ 3289 h 6858000"/>
              <a:gd name="connsiteX7" fmla="*/ 4857469 w 5073224"/>
              <a:gd name="connsiteY7" fmla="*/ 701146 h 6858000"/>
              <a:gd name="connsiteX8" fmla="*/ 0 w 5073224"/>
              <a:gd name="connsiteY8" fmla="*/ 705302 h 6858000"/>
              <a:gd name="connsiteX9" fmla="*/ 0 w 5073224"/>
              <a:gd name="connsiteY9" fmla="*/ 0 h 6858000"/>
              <a:gd name="connsiteX0" fmla="*/ 0 w 5073224"/>
              <a:gd name="connsiteY0" fmla="*/ 1453853 h 6858000"/>
              <a:gd name="connsiteX1" fmla="*/ 4642812 w 5073224"/>
              <a:gd name="connsiteY1" fmla="*/ 1463720 h 6858000"/>
              <a:gd name="connsiteX2" fmla="*/ 3053639 w 5073224"/>
              <a:gd name="connsiteY2" fmla="*/ 6858000 h 6858000"/>
              <a:gd name="connsiteX3" fmla="*/ 0 w 5073224"/>
              <a:gd name="connsiteY3" fmla="*/ 6858000 h 6858000"/>
              <a:gd name="connsiteX4" fmla="*/ 0 w 5073224"/>
              <a:gd name="connsiteY4" fmla="*/ 1453853 h 6858000"/>
              <a:gd name="connsiteX5" fmla="*/ 0 w 5073224"/>
              <a:gd name="connsiteY5" fmla="*/ 0 h 6858000"/>
              <a:gd name="connsiteX6" fmla="*/ 5073224 w 5073224"/>
              <a:gd name="connsiteY6" fmla="*/ 3289 h 6858000"/>
              <a:gd name="connsiteX7" fmla="*/ 4873915 w 5073224"/>
              <a:gd name="connsiteY7" fmla="*/ 701146 h 6858000"/>
              <a:gd name="connsiteX8" fmla="*/ 0 w 5073224"/>
              <a:gd name="connsiteY8" fmla="*/ 705302 h 6858000"/>
              <a:gd name="connsiteX9" fmla="*/ 0 w 5073224"/>
              <a:gd name="connsiteY9" fmla="*/ 0 h 6858000"/>
              <a:gd name="connsiteX0" fmla="*/ 0 w 5076513"/>
              <a:gd name="connsiteY0" fmla="*/ 1457143 h 6861290"/>
              <a:gd name="connsiteX1" fmla="*/ 4642812 w 5076513"/>
              <a:gd name="connsiteY1" fmla="*/ 1467010 h 6861290"/>
              <a:gd name="connsiteX2" fmla="*/ 3053639 w 5076513"/>
              <a:gd name="connsiteY2" fmla="*/ 6861290 h 6861290"/>
              <a:gd name="connsiteX3" fmla="*/ 0 w 5076513"/>
              <a:gd name="connsiteY3" fmla="*/ 6861290 h 6861290"/>
              <a:gd name="connsiteX4" fmla="*/ 0 w 5076513"/>
              <a:gd name="connsiteY4" fmla="*/ 1457143 h 6861290"/>
              <a:gd name="connsiteX5" fmla="*/ 0 w 5076513"/>
              <a:gd name="connsiteY5" fmla="*/ 3290 h 6861290"/>
              <a:gd name="connsiteX6" fmla="*/ 5076513 w 5076513"/>
              <a:gd name="connsiteY6" fmla="*/ 0 h 6861290"/>
              <a:gd name="connsiteX7" fmla="*/ 4873915 w 5076513"/>
              <a:gd name="connsiteY7" fmla="*/ 704436 h 6861290"/>
              <a:gd name="connsiteX8" fmla="*/ 0 w 5076513"/>
              <a:gd name="connsiteY8" fmla="*/ 708592 h 6861290"/>
              <a:gd name="connsiteX9" fmla="*/ 0 w 5076513"/>
              <a:gd name="connsiteY9" fmla="*/ 3290 h 6861290"/>
              <a:gd name="connsiteX0" fmla="*/ 0 w 5076513"/>
              <a:gd name="connsiteY0" fmla="*/ 1457143 h 6861290"/>
              <a:gd name="connsiteX1" fmla="*/ 4642812 w 5076513"/>
              <a:gd name="connsiteY1" fmla="*/ 1469989 h 6861290"/>
              <a:gd name="connsiteX2" fmla="*/ 3053639 w 5076513"/>
              <a:gd name="connsiteY2" fmla="*/ 6861290 h 6861290"/>
              <a:gd name="connsiteX3" fmla="*/ 0 w 5076513"/>
              <a:gd name="connsiteY3" fmla="*/ 6861290 h 6861290"/>
              <a:gd name="connsiteX4" fmla="*/ 0 w 5076513"/>
              <a:gd name="connsiteY4" fmla="*/ 1457143 h 6861290"/>
              <a:gd name="connsiteX5" fmla="*/ 0 w 5076513"/>
              <a:gd name="connsiteY5" fmla="*/ 3290 h 6861290"/>
              <a:gd name="connsiteX6" fmla="*/ 5076513 w 5076513"/>
              <a:gd name="connsiteY6" fmla="*/ 0 h 6861290"/>
              <a:gd name="connsiteX7" fmla="*/ 4873915 w 5076513"/>
              <a:gd name="connsiteY7" fmla="*/ 704436 h 6861290"/>
              <a:gd name="connsiteX8" fmla="*/ 0 w 5076513"/>
              <a:gd name="connsiteY8" fmla="*/ 708592 h 6861290"/>
              <a:gd name="connsiteX9" fmla="*/ 0 w 5076513"/>
              <a:gd name="connsiteY9" fmla="*/ 3290 h 686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6513" h="6861290">
                <a:moveTo>
                  <a:pt x="0" y="1457143"/>
                </a:moveTo>
                <a:lnTo>
                  <a:pt x="4642812" y="1469989"/>
                </a:lnTo>
                <a:lnTo>
                  <a:pt x="3053639" y="6861290"/>
                </a:lnTo>
                <a:lnTo>
                  <a:pt x="0" y="6861290"/>
                </a:lnTo>
                <a:lnTo>
                  <a:pt x="0" y="1457143"/>
                </a:lnTo>
                <a:close/>
                <a:moveTo>
                  <a:pt x="0" y="3290"/>
                </a:moveTo>
                <a:lnTo>
                  <a:pt x="5076513" y="0"/>
                </a:lnTo>
                <a:lnTo>
                  <a:pt x="4873915" y="704436"/>
                </a:lnTo>
                <a:lnTo>
                  <a:pt x="0" y="708592"/>
                </a:lnTo>
                <a:lnTo>
                  <a:pt x="0" y="32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9CA49A6-A828-F740-B22D-0D444BFC32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7887" y="2643309"/>
            <a:ext cx="5893901" cy="266379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Body Copy—16 </a:t>
            </a:r>
            <a:r>
              <a:rPr lang="en-US" dirty="0" err="1"/>
              <a:t>pt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7836C233-5619-A941-B91C-51903622D1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4462" y="1977136"/>
            <a:ext cx="5897326" cy="55235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rgbClr val="5123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SUBHEAD—22 PT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9D6204-2C97-7845-9EC7-30A818506905}"/>
              </a:ext>
            </a:extLst>
          </p:cNvPr>
          <p:cNvSpPr/>
          <p:nvPr userDrawn="1"/>
        </p:nvSpPr>
        <p:spPr bwMode="auto">
          <a:xfrm>
            <a:off x="1" y="696643"/>
            <a:ext cx="9801224" cy="768585"/>
          </a:xfrm>
          <a:prstGeom prst="rect">
            <a:avLst/>
          </a:prstGeom>
          <a:solidFill>
            <a:srgbClr val="6E4D94"/>
          </a:solidFill>
          <a:ln w="444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0EEC1D5-9AF9-6B48-80B4-DBD34AFECB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8502" y="792527"/>
            <a:ext cx="8070798" cy="540955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3500" baseline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Closing Remarks Title—35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BEF7F6B-A3E0-5991-165F-AD4843DDBD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87296" y="6408493"/>
            <a:ext cx="1460667" cy="362838"/>
          </a:xfrm>
          <a:prstGeom prst="rect">
            <a:avLst/>
          </a:prstGeom>
        </p:spPr>
        <p:txBody>
          <a:bodyPr/>
          <a:lstStyle/>
          <a:p>
            <a:fld id="{855056B1-74F9-4DD0-B11B-B8D710C5956E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5B1EADD-357A-BAE9-B3B2-FC8573CB8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7223" y="6408493"/>
            <a:ext cx="3492166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Copyright © 2025 Carl M. Burnett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4D2120E-C13C-F732-FF36-06F299191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9294" y="6408493"/>
            <a:ext cx="1461717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315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187B66-D5F6-D64B-9CB4-DAC6532D1FF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51237F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08725-46AD-3B49-A4A1-32742FDB1C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72589" y="3116712"/>
            <a:ext cx="3846821" cy="6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33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INFORM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AE7EE89-28BD-1541-9569-17C640BEB308}"/>
              </a:ext>
            </a:extLst>
          </p:cNvPr>
          <p:cNvSpPr/>
          <p:nvPr userDrawn="1"/>
        </p:nvSpPr>
        <p:spPr>
          <a:xfrm>
            <a:off x="5229411" y="-25633"/>
            <a:ext cx="6983833" cy="6890890"/>
          </a:xfrm>
          <a:custGeom>
            <a:avLst/>
            <a:gdLst>
              <a:gd name="connsiteX0" fmla="*/ 2020901 w 5985862"/>
              <a:gd name="connsiteY0" fmla="*/ 38420 h 6923314"/>
              <a:gd name="connsiteX1" fmla="*/ 0 w 5985862"/>
              <a:gd name="connsiteY1" fmla="*/ 6923314 h 6923314"/>
              <a:gd name="connsiteX2" fmla="*/ 5985862 w 5985862"/>
              <a:gd name="connsiteY2" fmla="*/ 6900262 h 6923314"/>
              <a:gd name="connsiteX3" fmla="*/ 5970494 w 5985862"/>
              <a:gd name="connsiteY3" fmla="*/ 0 h 6923314"/>
              <a:gd name="connsiteX4" fmla="*/ 2020901 w 5985862"/>
              <a:gd name="connsiteY4" fmla="*/ 38420 h 6923314"/>
              <a:gd name="connsiteX0" fmla="*/ 1052712 w 5985862"/>
              <a:gd name="connsiteY0" fmla="*/ 44396 h 6923314"/>
              <a:gd name="connsiteX1" fmla="*/ 0 w 5985862"/>
              <a:gd name="connsiteY1" fmla="*/ 6923314 h 6923314"/>
              <a:gd name="connsiteX2" fmla="*/ 5985862 w 5985862"/>
              <a:gd name="connsiteY2" fmla="*/ 6900262 h 6923314"/>
              <a:gd name="connsiteX3" fmla="*/ 5970494 w 5985862"/>
              <a:gd name="connsiteY3" fmla="*/ 0 h 6923314"/>
              <a:gd name="connsiteX4" fmla="*/ 1052712 w 5985862"/>
              <a:gd name="connsiteY4" fmla="*/ 44396 h 6923314"/>
              <a:gd name="connsiteX0" fmla="*/ 2044806 w 6977956"/>
              <a:gd name="connsiteY0" fmla="*/ 44396 h 6911361"/>
              <a:gd name="connsiteX1" fmla="*/ 0 w 6977956"/>
              <a:gd name="connsiteY1" fmla="*/ 6911361 h 6911361"/>
              <a:gd name="connsiteX2" fmla="*/ 6977956 w 6977956"/>
              <a:gd name="connsiteY2" fmla="*/ 6900262 h 6911361"/>
              <a:gd name="connsiteX3" fmla="*/ 6962588 w 6977956"/>
              <a:gd name="connsiteY3" fmla="*/ 0 h 6911361"/>
              <a:gd name="connsiteX4" fmla="*/ 2044806 w 6977956"/>
              <a:gd name="connsiteY4" fmla="*/ 44396 h 6911361"/>
              <a:gd name="connsiteX0" fmla="*/ 2044806 w 6984121"/>
              <a:gd name="connsiteY0" fmla="*/ 23925 h 6890890"/>
              <a:gd name="connsiteX1" fmla="*/ 0 w 6984121"/>
              <a:gd name="connsiteY1" fmla="*/ 6890890 h 6890890"/>
              <a:gd name="connsiteX2" fmla="*/ 6977956 w 6984121"/>
              <a:gd name="connsiteY2" fmla="*/ 6879791 h 6890890"/>
              <a:gd name="connsiteX3" fmla="*/ 6983059 w 6984121"/>
              <a:gd name="connsiteY3" fmla="*/ 0 h 6890890"/>
              <a:gd name="connsiteX4" fmla="*/ 2044806 w 6984121"/>
              <a:gd name="connsiteY4" fmla="*/ 23925 h 6890890"/>
              <a:gd name="connsiteX0" fmla="*/ 2044806 w 6983833"/>
              <a:gd name="connsiteY0" fmla="*/ 23925 h 6890890"/>
              <a:gd name="connsiteX1" fmla="*/ 0 w 6983833"/>
              <a:gd name="connsiteY1" fmla="*/ 6890890 h 6890890"/>
              <a:gd name="connsiteX2" fmla="*/ 6971133 w 6983833"/>
              <a:gd name="connsiteY2" fmla="*/ 6886615 h 6890890"/>
              <a:gd name="connsiteX3" fmla="*/ 6983059 w 6983833"/>
              <a:gd name="connsiteY3" fmla="*/ 0 h 6890890"/>
              <a:gd name="connsiteX4" fmla="*/ 2044806 w 6983833"/>
              <a:gd name="connsiteY4" fmla="*/ 23925 h 6890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3833" h="6890890">
                <a:moveTo>
                  <a:pt x="2044806" y="23925"/>
                </a:moveTo>
                <a:lnTo>
                  <a:pt x="0" y="6890890"/>
                </a:lnTo>
                <a:lnTo>
                  <a:pt x="6971133" y="6886615"/>
                </a:lnTo>
                <a:cubicBezTo>
                  <a:pt x="6966010" y="4586528"/>
                  <a:pt x="6988182" y="2300087"/>
                  <a:pt x="6983059" y="0"/>
                </a:cubicBezTo>
                <a:lnTo>
                  <a:pt x="2044806" y="23925"/>
                </a:lnTo>
                <a:close/>
              </a:path>
            </a:pathLst>
          </a:custGeom>
          <a:solidFill>
            <a:srgbClr val="512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2898064-993C-6A4C-9A17-D20E6E79F8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0"/>
            <a:ext cx="7281904" cy="6858000"/>
          </a:xfrm>
          <a:custGeom>
            <a:avLst/>
            <a:gdLst>
              <a:gd name="connsiteX0" fmla="*/ 0 w 8240152"/>
              <a:gd name="connsiteY0" fmla="*/ 0 h 6858000"/>
              <a:gd name="connsiteX1" fmla="*/ 8240152 w 8240152"/>
              <a:gd name="connsiteY1" fmla="*/ 0 h 6858000"/>
              <a:gd name="connsiteX2" fmla="*/ 6227145 w 8240152"/>
              <a:gd name="connsiteY2" fmla="*/ 6858000 h 6858000"/>
              <a:gd name="connsiteX3" fmla="*/ 0 w 8240152"/>
              <a:gd name="connsiteY3" fmla="*/ 6858000 h 6858000"/>
              <a:gd name="connsiteX0" fmla="*/ 0 w 7257359"/>
              <a:gd name="connsiteY0" fmla="*/ 0 h 6858000"/>
              <a:gd name="connsiteX1" fmla="*/ 7257359 w 7257359"/>
              <a:gd name="connsiteY1" fmla="*/ 0 h 6858000"/>
              <a:gd name="connsiteX2" fmla="*/ 6227145 w 7257359"/>
              <a:gd name="connsiteY2" fmla="*/ 6858000 h 6858000"/>
              <a:gd name="connsiteX3" fmla="*/ 0 w 7257359"/>
              <a:gd name="connsiteY3" fmla="*/ 6858000 h 6858000"/>
              <a:gd name="connsiteX4" fmla="*/ 0 w 7257359"/>
              <a:gd name="connsiteY4" fmla="*/ 0 h 6858000"/>
              <a:gd name="connsiteX0" fmla="*/ 0 w 7257359"/>
              <a:gd name="connsiteY0" fmla="*/ 0 h 6858000"/>
              <a:gd name="connsiteX1" fmla="*/ 7257359 w 7257359"/>
              <a:gd name="connsiteY1" fmla="*/ 0 h 6858000"/>
              <a:gd name="connsiteX2" fmla="*/ 5226483 w 7257359"/>
              <a:gd name="connsiteY2" fmla="*/ 6858000 h 6858000"/>
              <a:gd name="connsiteX3" fmla="*/ 0 w 7257359"/>
              <a:gd name="connsiteY3" fmla="*/ 6858000 h 6858000"/>
              <a:gd name="connsiteX4" fmla="*/ 0 w 725735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7359" h="6858000">
                <a:moveTo>
                  <a:pt x="0" y="0"/>
                </a:moveTo>
                <a:lnTo>
                  <a:pt x="7257359" y="0"/>
                </a:lnTo>
                <a:lnTo>
                  <a:pt x="522648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B7E77073-A7A1-C84E-B478-13F9620196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72514" y="2922495"/>
            <a:ext cx="1564633" cy="1571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767186E-4F19-9849-98AA-329A935039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2447" y="4703908"/>
            <a:ext cx="3487977" cy="457434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PRESENTER NAME—20 PT</a:t>
            </a:r>
          </a:p>
          <a:p>
            <a:pPr lvl="0"/>
            <a:endParaRPr lang="en-US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48EC5F77-5381-5246-A26E-7EE3823D64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52447" y="5260882"/>
            <a:ext cx="3487977" cy="457434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EMAIL ADDRESS—16 PT</a:t>
            </a:r>
          </a:p>
          <a:p>
            <a:pPr lvl="0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120F7B-7447-9142-A831-7680F1944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62680" y="871490"/>
            <a:ext cx="2386426" cy="38735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0FA2875-19F3-AAE1-8013-D41775450C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87296" y="6408493"/>
            <a:ext cx="1460667" cy="362838"/>
          </a:xfrm>
          <a:prstGeom prst="rect">
            <a:avLst/>
          </a:prstGeom>
        </p:spPr>
        <p:txBody>
          <a:bodyPr/>
          <a:lstStyle/>
          <a:p>
            <a:fld id="{519FE648-2A20-468B-830D-B143B8D091AD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007F923-5118-FB47-6274-9A55847D8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71071" y="6408493"/>
            <a:ext cx="3855989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© 2025 Carl M. Burnett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9624CE-FEB5-8751-D26C-AA5482AA3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9294" y="6408493"/>
            <a:ext cx="1461717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287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5A1B7-3277-45DD-18EB-3B194C7CA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6883"/>
            <a:ext cx="10515600" cy="799441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DD4C1-BCEF-1FBB-F424-3250B32E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0E2-D073-4F11-88A0-C631A085C1A5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743FDB-FA10-EFCE-8FCC-F86A526FB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65C583-256D-970D-4DE6-6CFC15A87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773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0D102B-9E1C-872D-5C09-9A5289E31E87}"/>
              </a:ext>
            </a:extLst>
          </p:cNvPr>
          <p:cNvSpPr/>
          <p:nvPr userDrawn="1"/>
        </p:nvSpPr>
        <p:spPr bwMode="auto">
          <a:xfrm>
            <a:off x="1" y="696643"/>
            <a:ext cx="9801224" cy="768585"/>
          </a:xfrm>
          <a:prstGeom prst="rect">
            <a:avLst/>
          </a:prstGeom>
          <a:solidFill>
            <a:srgbClr val="6E4D94"/>
          </a:solidFill>
          <a:ln w="444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9112370" cy="761140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34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34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12056-F225-4541-808C-1681013CA15F}" type="datetime1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63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5587F84C-4FC9-46A7-8D1A-BEADED78C5F1}" type="datetime1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12CE2E-76DB-27CA-DCFC-85C17316634C}"/>
              </a:ext>
            </a:extLst>
          </p:cNvPr>
          <p:cNvSpPr/>
          <p:nvPr userDrawn="1"/>
        </p:nvSpPr>
        <p:spPr bwMode="auto">
          <a:xfrm>
            <a:off x="1" y="696643"/>
            <a:ext cx="9801224" cy="768585"/>
          </a:xfrm>
          <a:prstGeom prst="rect">
            <a:avLst/>
          </a:prstGeom>
          <a:solidFill>
            <a:srgbClr val="6E4D94"/>
          </a:solidFill>
          <a:ln w="444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34" y="761206"/>
            <a:ext cx="9070666" cy="655637"/>
          </a:xfrm>
        </p:spPr>
        <p:txBody>
          <a:bodyPr>
            <a:normAutofit/>
          </a:bodyPr>
          <a:lstStyle>
            <a:lvl1pPr algn="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7776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443E72-8AAF-D6D1-9E4D-BC719AB3E4CF}"/>
              </a:ext>
            </a:extLst>
          </p:cNvPr>
          <p:cNvSpPr/>
          <p:nvPr userDrawn="1"/>
        </p:nvSpPr>
        <p:spPr bwMode="auto">
          <a:xfrm>
            <a:off x="1" y="696643"/>
            <a:ext cx="9801224" cy="768585"/>
          </a:xfrm>
          <a:prstGeom prst="rect">
            <a:avLst/>
          </a:prstGeom>
          <a:solidFill>
            <a:srgbClr val="6E4D94"/>
          </a:solidFill>
          <a:ln w="444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338" y="1584280"/>
            <a:ext cx="9074149" cy="3895344"/>
          </a:xfrm>
        </p:spPr>
        <p:txBody>
          <a:bodyPr vert="horz" wrap="square" lIns="0" tIns="0" rIns="0" bIns="45720" rtlCol="0" anchor="t" anchorCtr="0">
            <a:spAutoFit/>
          </a:bodyPr>
          <a:lstStyle>
            <a:lvl1pPr>
              <a:def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43622788-D80B-245D-91A5-4CC13EEB72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B3AD59D3-D02E-41F0-A0D7-55A83C3EFCE6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E09CF186-962D-C921-E437-AEEC8449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67772676-7ECF-0CEB-3DAE-0D5472656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7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CCA32-C985-40CD-AF9D-54A045078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598" y="1122363"/>
            <a:ext cx="9852804" cy="2387600"/>
          </a:xfrm>
        </p:spPr>
        <p:txBody>
          <a:bodyPr anchor="b"/>
          <a:lstStyle>
            <a:lvl1pPr algn="ctr">
              <a:defRPr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101F90-BD45-4B1C-87AF-E0ED18753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DA91D-C356-4985-BB25-4E6B551A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5E67-46C9-4926-BFF7-36A402456ADE}" type="datetime1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CC91F-283D-4B31-B0FE-DE362C5F4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3E835-0CA1-4DB3-B169-E0FABACE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695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10B426-CBDD-77D3-336C-EFCD963E16A9}"/>
              </a:ext>
            </a:extLst>
          </p:cNvPr>
          <p:cNvSpPr/>
          <p:nvPr userDrawn="1"/>
        </p:nvSpPr>
        <p:spPr bwMode="auto">
          <a:xfrm>
            <a:off x="1" y="696643"/>
            <a:ext cx="9801224" cy="768585"/>
          </a:xfrm>
          <a:prstGeom prst="rect">
            <a:avLst/>
          </a:prstGeom>
          <a:solidFill>
            <a:srgbClr val="6E4D94"/>
          </a:solidFill>
          <a:ln w="444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338" y="753153"/>
            <a:ext cx="8783817" cy="655564"/>
          </a:xfrm>
        </p:spPr>
        <p:txBody>
          <a:bodyPr vert="horz" wrap="square" lIns="0" tIns="0" rIns="0" bIns="45720" rtlCol="0" anchor="t" anchorCtr="0">
            <a:spAutoFit/>
          </a:bodyPr>
          <a:lstStyle>
            <a:lvl1pPr algn="r">
              <a:def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marL="0" lvl="0"/>
            <a:r>
              <a:rPr lang="en-US" dirty="0"/>
              <a:t>Slide Title Here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358FDD9-745A-D024-DC3E-D05A89684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/>
          <a:lstStyle/>
          <a:p>
            <a:fld id="{11B04A6C-50CC-4ACC-BD5C-01BCB9916ACF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36AD011-F172-0163-E036-15B8B854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9E7FBA9-5120-179B-0EA1-3F6FAD39C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/>
          <a:lstStyle/>
          <a:p>
            <a:fld id="{04252F9F-63AA-47E8-8762-1C1DB78F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5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A3ACD11F-866E-1643-AA64-C683946ECAC1}"/>
              </a:ext>
            </a:extLst>
          </p:cNvPr>
          <p:cNvSpPr/>
          <p:nvPr userDrawn="1"/>
        </p:nvSpPr>
        <p:spPr>
          <a:xfrm>
            <a:off x="4089954" y="-7683"/>
            <a:ext cx="8105370" cy="6881991"/>
          </a:xfrm>
          <a:custGeom>
            <a:avLst/>
            <a:gdLst>
              <a:gd name="connsiteX0" fmla="*/ 2020901 w 5985862"/>
              <a:gd name="connsiteY0" fmla="*/ 38420 h 6923314"/>
              <a:gd name="connsiteX1" fmla="*/ 0 w 5985862"/>
              <a:gd name="connsiteY1" fmla="*/ 6923314 h 6923314"/>
              <a:gd name="connsiteX2" fmla="*/ 5985862 w 5985862"/>
              <a:gd name="connsiteY2" fmla="*/ 6900262 h 6923314"/>
              <a:gd name="connsiteX3" fmla="*/ 5970494 w 5985862"/>
              <a:gd name="connsiteY3" fmla="*/ 0 h 6923314"/>
              <a:gd name="connsiteX4" fmla="*/ 2020901 w 5985862"/>
              <a:gd name="connsiteY4" fmla="*/ 38420 h 6923314"/>
              <a:gd name="connsiteX0" fmla="*/ 0 w 6098561"/>
              <a:gd name="connsiteY0" fmla="*/ 38420 h 6923314"/>
              <a:gd name="connsiteX1" fmla="*/ 112699 w 6098561"/>
              <a:gd name="connsiteY1" fmla="*/ 6923314 h 6923314"/>
              <a:gd name="connsiteX2" fmla="*/ 6098561 w 6098561"/>
              <a:gd name="connsiteY2" fmla="*/ 6900262 h 6923314"/>
              <a:gd name="connsiteX3" fmla="*/ 6083193 w 6098561"/>
              <a:gd name="connsiteY3" fmla="*/ 0 h 6923314"/>
              <a:gd name="connsiteX4" fmla="*/ 0 w 6098561"/>
              <a:gd name="connsiteY4" fmla="*/ 38420 h 6923314"/>
              <a:gd name="connsiteX0" fmla="*/ 2003484 w 8102045"/>
              <a:gd name="connsiteY0" fmla="*/ 38420 h 6932023"/>
              <a:gd name="connsiteX1" fmla="*/ 0 w 8102045"/>
              <a:gd name="connsiteY1" fmla="*/ 6932023 h 6932023"/>
              <a:gd name="connsiteX2" fmla="*/ 8102045 w 8102045"/>
              <a:gd name="connsiteY2" fmla="*/ 6900262 h 6932023"/>
              <a:gd name="connsiteX3" fmla="*/ 8086677 w 8102045"/>
              <a:gd name="connsiteY3" fmla="*/ 0 h 6932023"/>
              <a:gd name="connsiteX4" fmla="*/ 2003484 w 8102045"/>
              <a:gd name="connsiteY4" fmla="*/ 38420 h 6932023"/>
              <a:gd name="connsiteX0" fmla="*/ 2003484 w 8102045"/>
              <a:gd name="connsiteY0" fmla="*/ 38420 h 6932023"/>
              <a:gd name="connsiteX1" fmla="*/ 0 w 8102045"/>
              <a:gd name="connsiteY1" fmla="*/ 6932023 h 6932023"/>
              <a:gd name="connsiteX2" fmla="*/ 8102045 w 8102045"/>
              <a:gd name="connsiteY2" fmla="*/ 6926388 h 6932023"/>
              <a:gd name="connsiteX3" fmla="*/ 8086677 w 8102045"/>
              <a:gd name="connsiteY3" fmla="*/ 0 h 6932023"/>
              <a:gd name="connsiteX4" fmla="*/ 2003484 w 8102045"/>
              <a:gd name="connsiteY4" fmla="*/ 38420 h 6932023"/>
              <a:gd name="connsiteX0" fmla="*/ 2003484 w 8105370"/>
              <a:gd name="connsiteY0" fmla="*/ 38420 h 6932023"/>
              <a:gd name="connsiteX1" fmla="*/ 0 w 8105370"/>
              <a:gd name="connsiteY1" fmla="*/ 6932023 h 6932023"/>
              <a:gd name="connsiteX2" fmla="*/ 8102045 w 8105370"/>
              <a:gd name="connsiteY2" fmla="*/ 6926388 h 6932023"/>
              <a:gd name="connsiteX3" fmla="*/ 8104094 w 8105370"/>
              <a:gd name="connsiteY3" fmla="*/ 0 h 6932023"/>
              <a:gd name="connsiteX4" fmla="*/ 2003484 w 8105370"/>
              <a:gd name="connsiteY4" fmla="*/ 38420 h 6932023"/>
              <a:gd name="connsiteX0" fmla="*/ 2003484 w 8105370"/>
              <a:gd name="connsiteY0" fmla="*/ 29711 h 6932023"/>
              <a:gd name="connsiteX1" fmla="*/ 0 w 8105370"/>
              <a:gd name="connsiteY1" fmla="*/ 6932023 h 6932023"/>
              <a:gd name="connsiteX2" fmla="*/ 8102045 w 8105370"/>
              <a:gd name="connsiteY2" fmla="*/ 6926388 h 6932023"/>
              <a:gd name="connsiteX3" fmla="*/ 8104094 w 8105370"/>
              <a:gd name="connsiteY3" fmla="*/ 0 h 6932023"/>
              <a:gd name="connsiteX4" fmla="*/ 2003484 w 8105370"/>
              <a:gd name="connsiteY4" fmla="*/ 29711 h 6932023"/>
              <a:gd name="connsiteX0" fmla="*/ 2003484 w 8105370"/>
              <a:gd name="connsiteY0" fmla="*/ 12294 h 6914606"/>
              <a:gd name="connsiteX1" fmla="*/ 0 w 8105370"/>
              <a:gd name="connsiteY1" fmla="*/ 6914606 h 6914606"/>
              <a:gd name="connsiteX2" fmla="*/ 8102045 w 8105370"/>
              <a:gd name="connsiteY2" fmla="*/ 6908971 h 6914606"/>
              <a:gd name="connsiteX3" fmla="*/ 8104094 w 8105370"/>
              <a:gd name="connsiteY3" fmla="*/ 0 h 6914606"/>
              <a:gd name="connsiteX4" fmla="*/ 2003484 w 8105370"/>
              <a:gd name="connsiteY4" fmla="*/ 12294 h 6914606"/>
              <a:gd name="connsiteX0" fmla="*/ 2003484 w 8104905"/>
              <a:gd name="connsiteY0" fmla="*/ 12294 h 6914606"/>
              <a:gd name="connsiteX1" fmla="*/ 0 w 8104905"/>
              <a:gd name="connsiteY1" fmla="*/ 6914606 h 6914606"/>
              <a:gd name="connsiteX2" fmla="*/ 8093336 w 8104905"/>
              <a:gd name="connsiteY2" fmla="*/ 6900262 h 6914606"/>
              <a:gd name="connsiteX3" fmla="*/ 8104094 w 8104905"/>
              <a:gd name="connsiteY3" fmla="*/ 0 h 6914606"/>
              <a:gd name="connsiteX4" fmla="*/ 2003484 w 8104905"/>
              <a:gd name="connsiteY4" fmla="*/ 12294 h 6914606"/>
              <a:gd name="connsiteX0" fmla="*/ 2003484 w 8104905"/>
              <a:gd name="connsiteY0" fmla="*/ 12294 h 6914606"/>
              <a:gd name="connsiteX1" fmla="*/ 0 w 8104905"/>
              <a:gd name="connsiteY1" fmla="*/ 6914606 h 6914606"/>
              <a:gd name="connsiteX2" fmla="*/ 8093336 w 8104905"/>
              <a:gd name="connsiteY2" fmla="*/ 6908970 h 6914606"/>
              <a:gd name="connsiteX3" fmla="*/ 8104094 w 8104905"/>
              <a:gd name="connsiteY3" fmla="*/ 0 h 6914606"/>
              <a:gd name="connsiteX4" fmla="*/ 2003484 w 8104905"/>
              <a:gd name="connsiteY4" fmla="*/ 12294 h 6914606"/>
              <a:gd name="connsiteX0" fmla="*/ 2003484 w 8105370"/>
              <a:gd name="connsiteY0" fmla="*/ 12294 h 6914606"/>
              <a:gd name="connsiteX1" fmla="*/ 0 w 8105370"/>
              <a:gd name="connsiteY1" fmla="*/ 6914606 h 6914606"/>
              <a:gd name="connsiteX2" fmla="*/ 8102045 w 8105370"/>
              <a:gd name="connsiteY2" fmla="*/ 6908970 h 6914606"/>
              <a:gd name="connsiteX3" fmla="*/ 8104094 w 8105370"/>
              <a:gd name="connsiteY3" fmla="*/ 0 h 6914606"/>
              <a:gd name="connsiteX4" fmla="*/ 2003484 w 8105370"/>
              <a:gd name="connsiteY4" fmla="*/ 12294 h 6914606"/>
              <a:gd name="connsiteX0" fmla="*/ 2003484 w 8102045"/>
              <a:gd name="connsiteY0" fmla="*/ 0 h 6902312"/>
              <a:gd name="connsiteX1" fmla="*/ 0 w 8102045"/>
              <a:gd name="connsiteY1" fmla="*/ 6902312 h 6902312"/>
              <a:gd name="connsiteX2" fmla="*/ 8102045 w 8102045"/>
              <a:gd name="connsiteY2" fmla="*/ 6896676 h 6902312"/>
              <a:gd name="connsiteX3" fmla="*/ 8095385 w 8102045"/>
              <a:gd name="connsiteY3" fmla="*/ 5123 h 6902312"/>
              <a:gd name="connsiteX4" fmla="*/ 2003484 w 8102045"/>
              <a:gd name="connsiteY4" fmla="*/ 0 h 6902312"/>
              <a:gd name="connsiteX0" fmla="*/ 1986067 w 8102045"/>
              <a:gd name="connsiteY0" fmla="*/ 12294 h 6897189"/>
              <a:gd name="connsiteX1" fmla="*/ 0 w 8102045"/>
              <a:gd name="connsiteY1" fmla="*/ 6897189 h 6897189"/>
              <a:gd name="connsiteX2" fmla="*/ 8102045 w 8102045"/>
              <a:gd name="connsiteY2" fmla="*/ 6891553 h 6897189"/>
              <a:gd name="connsiteX3" fmla="*/ 8095385 w 8102045"/>
              <a:gd name="connsiteY3" fmla="*/ 0 h 6897189"/>
              <a:gd name="connsiteX4" fmla="*/ 1986067 w 8102045"/>
              <a:gd name="connsiteY4" fmla="*/ 12294 h 6897189"/>
              <a:gd name="connsiteX0" fmla="*/ 1986067 w 8105370"/>
              <a:gd name="connsiteY0" fmla="*/ 3585 h 6888480"/>
              <a:gd name="connsiteX1" fmla="*/ 0 w 8105370"/>
              <a:gd name="connsiteY1" fmla="*/ 6888480 h 6888480"/>
              <a:gd name="connsiteX2" fmla="*/ 8102045 w 8105370"/>
              <a:gd name="connsiteY2" fmla="*/ 6882844 h 6888480"/>
              <a:gd name="connsiteX3" fmla="*/ 8104094 w 8105370"/>
              <a:gd name="connsiteY3" fmla="*/ 0 h 6888480"/>
              <a:gd name="connsiteX4" fmla="*/ 1986067 w 8105370"/>
              <a:gd name="connsiteY4" fmla="*/ 3585 h 6888480"/>
              <a:gd name="connsiteX0" fmla="*/ 1986067 w 8105370"/>
              <a:gd name="connsiteY0" fmla="*/ 0 h 6893604"/>
              <a:gd name="connsiteX1" fmla="*/ 0 w 8105370"/>
              <a:gd name="connsiteY1" fmla="*/ 6893604 h 6893604"/>
              <a:gd name="connsiteX2" fmla="*/ 8102045 w 8105370"/>
              <a:gd name="connsiteY2" fmla="*/ 6887968 h 6893604"/>
              <a:gd name="connsiteX3" fmla="*/ 8104094 w 8105370"/>
              <a:gd name="connsiteY3" fmla="*/ 5124 h 6893604"/>
              <a:gd name="connsiteX4" fmla="*/ 1986067 w 8105370"/>
              <a:gd name="connsiteY4" fmla="*/ 0 h 6893604"/>
              <a:gd name="connsiteX0" fmla="*/ 1986067 w 8105370"/>
              <a:gd name="connsiteY0" fmla="*/ 0 h 6887968"/>
              <a:gd name="connsiteX1" fmla="*/ 0 w 8105370"/>
              <a:gd name="connsiteY1" fmla="*/ 6869698 h 6887968"/>
              <a:gd name="connsiteX2" fmla="*/ 8102045 w 8105370"/>
              <a:gd name="connsiteY2" fmla="*/ 6887968 h 6887968"/>
              <a:gd name="connsiteX3" fmla="*/ 8104094 w 8105370"/>
              <a:gd name="connsiteY3" fmla="*/ 5124 h 6887968"/>
              <a:gd name="connsiteX4" fmla="*/ 1986067 w 8105370"/>
              <a:gd name="connsiteY4" fmla="*/ 0 h 6887968"/>
              <a:gd name="connsiteX0" fmla="*/ 1986067 w 8105370"/>
              <a:gd name="connsiteY0" fmla="*/ 0 h 6869698"/>
              <a:gd name="connsiteX1" fmla="*/ 0 w 8105370"/>
              <a:gd name="connsiteY1" fmla="*/ 6869698 h 6869698"/>
              <a:gd name="connsiteX2" fmla="*/ 8102045 w 8105370"/>
              <a:gd name="connsiteY2" fmla="*/ 6846132 h 6869698"/>
              <a:gd name="connsiteX3" fmla="*/ 8104094 w 8105370"/>
              <a:gd name="connsiteY3" fmla="*/ 5124 h 6869698"/>
              <a:gd name="connsiteX4" fmla="*/ 1986067 w 8105370"/>
              <a:gd name="connsiteY4" fmla="*/ 0 h 6869698"/>
              <a:gd name="connsiteX0" fmla="*/ 1986067 w 8104809"/>
              <a:gd name="connsiteY0" fmla="*/ 0 h 6870038"/>
              <a:gd name="connsiteX1" fmla="*/ 0 w 8104809"/>
              <a:gd name="connsiteY1" fmla="*/ 6869698 h 6870038"/>
              <a:gd name="connsiteX2" fmla="*/ 8090092 w 8104809"/>
              <a:gd name="connsiteY2" fmla="*/ 6870038 h 6870038"/>
              <a:gd name="connsiteX3" fmla="*/ 8104094 w 8104809"/>
              <a:gd name="connsiteY3" fmla="*/ 5124 h 6870038"/>
              <a:gd name="connsiteX4" fmla="*/ 1986067 w 8104809"/>
              <a:gd name="connsiteY4" fmla="*/ 0 h 6870038"/>
              <a:gd name="connsiteX0" fmla="*/ 1986067 w 8105370"/>
              <a:gd name="connsiteY0" fmla="*/ 0 h 6881991"/>
              <a:gd name="connsiteX1" fmla="*/ 0 w 8105370"/>
              <a:gd name="connsiteY1" fmla="*/ 6869698 h 6881991"/>
              <a:gd name="connsiteX2" fmla="*/ 8102044 w 8105370"/>
              <a:gd name="connsiteY2" fmla="*/ 6881991 h 6881991"/>
              <a:gd name="connsiteX3" fmla="*/ 8104094 w 8105370"/>
              <a:gd name="connsiteY3" fmla="*/ 5124 h 6881991"/>
              <a:gd name="connsiteX4" fmla="*/ 1986067 w 8105370"/>
              <a:gd name="connsiteY4" fmla="*/ 0 h 6881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5370" h="6881991">
                <a:moveTo>
                  <a:pt x="1986067" y="0"/>
                </a:moveTo>
                <a:lnTo>
                  <a:pt x="0" y="6869698"/>
                </a:lnTo>
                <a:lnTo>
                  <a:pt x="8102044" y="6881991"/>
                </a:lnTo>
                <a:cubicBezTo>
                  <a:pt x="8096921" y="4581904"/>
                  <a:pt x="8109217" y="2305211"/>
                  <a:pt x="8104094" y="5124"/>
                </a:cubicBezTo>
                <a:lnTo>
                  <a:pt x="1986067" y="0"/>
                </a:lnTo>
                <a:close/>
              </a:path>
            </a:pathLst>
          </a:custGeom>
          <a:solidFill>
            <a:srgbClr val="512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BD4CA6-CA85-D746-A313-445596E0A8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85519" y="1698719"/>
            <a:ext cx="5062764" cy="303493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550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Presentation Title—55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59A28A-963E-5A4E-9877-BA8142C013C8}"/>
              </a:ext>
            </a:extLst>
          </p:cNvPr>
          <p:cNvSpPr/>
          <p:nvPr userDrawn="1"/>
        </p:nvSpPr>
        <p:spPr bwMode="auto">
          <a:xfrm>
            <a:off x="4626320" y="5115570"/>
            <a:ext cx="7565679" cy="1059717"/>
          </a:xfrm>
          <a:custGeom>
            <a:avLst/>
            <a:gdLst>
              <a:gd name="connsiteX0" fmla="*/ 0 w 8780060"/>
              <a:gd name="connsiteY0" fmla="*/ 0 h 1059717"/>
              <a:gd name="connsiteX1" fmla="*/ 8780060 w 8780060"/>
              <a:gd name="connsiteY1" fmla="*/ 0 h 1059717"/>
              <a:gd name="connsiteX2" fmla="*/ 8780060 w 8780060"/>
              <a:gd name="connsiteY2" fmla="*/ 1059717 h 1059717"/>
              <a:gd name="connsiteX3" fmla="*/ 0 w 8780060"/>
              <a:gd name="connsiteY3" fmla="*/ 1059717 h 1059717"/>
              <a:gd name="connsiteX4" fmla="*/ 0 w 8780060"/>
              <a:gd name="connsiteY4" fmla="*/ 0 h 1059717"/>
              <a:gd name="connsiteX0" fmla="*/ 0 w 8780060"/>
              <a:gd name="connsiteY0" fmla="*/ 0 h 1059717"/>
              <a:gd name="connsiteX1" fmla="*/ 8780060 w 8780060"/>
              <a:gd name="connsiteY1" fmla="*/ 0 h 1059717"/>
              <a:gd name="connsiteX2" fmla="*/ 8780060 w 8780060"/>
              <a:gd name="connsiteY2" fmla="*/ 1059717 h 1059717"/>
              <a:gd name="connsiteX3" fmla="*/ 0 w 8780060"/>
              <a:gd name="connsiteY3" fmla="*/ 1050192 h 1059717"/>
              <a:gd name="connsiteX4" fmla="*/ 0 w 8780060"/>
              <a:gd name="connsiteY4" fmla="*/ 0 h 1059717"/>
              <a:gd name="connsiteX0" fmla="*/ 0 w 8780060"/>
              <a:gd name="connsiteY0" fmla="*/ 0 h 1059717"/>
              <a:gd name="connsiteX1" fmla="*/ 8780060 w 8780060"/>
              <a:gd name="connsiteY1" fmla="*/ 0 h 1059717"/>
              <a:gd name="connsiteX2" fmla="*/ 8780060 w 8780060"/>
              <a:gd name="connsiteY2" fmla="*/ 1059717 h 1059717"/>
              <a:gd name="connsiteX3" fmla="*/ 9525 w 8780060"/>
              <a:gd name="connsiteY3" fmla="*/ 1050192 h 1059717"/>
              <a:gd name="connsiteX4" fmla="*/ 0 w 8780060"/>
              <a:gd name="connsiteY4" fmla="*/ 0 h 1059717"/>
              <a:gd name="connsiteX0" fmla="*/ 0 w 8780060"/>
              <a:gd name="connsiteY0" fmla="*/ 0 h 1059717"/>
              <a:gd name="connsiteX1" fmla="*/ 8780060 w 8780060"/>
              <a:gd name="connsiteY1" fmla="*/ 0 h 1059717"/>
              <a:gd name="connsiteX2" fmla="*/ 8780060 w 8780060"/>
              <a:gd name="connsiteY2" fmla="*/ 1059717 h 1059717"/>
              <a:gd name="connsiteX3" fmla="*/ 4763 w 8780060"/>
              <a:gd name="connsiteY3" fmla="*/ 1045429 h 1059717"/>
              <a:gd name="connsiteX4" fmla="*/ 0 w 8780060"/>
              <a:gd name="connsiteY4" fmla="*/ 0 h 1059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80060" h="1059717">
                <a:moveTo>
                  <a:pt x="0" y="0"/>
                </a:moveTo>
                <a:lnTo>
                  <a:pt x="8780060" y="0"/>
                </a:lnTo>
                <a:lnTo>
                  <a:pt x="8780060" y="1059717"/>
                </a:lnTo>
                <a:lnTo>
                  <a:pt x="4763" y="1045429"/>
                </a:lnTo>
                <a:cubicBezTo>
                  <a:pt x="3175" y="696953"/>
                  <a:pt x="1588" y="348476"/>
                  <a:pt x="0" y="0"/>
                </a:cubicBezTo>
                <a:close/>
              </a:path>
            </a:pathLst>
          </a:custGeom>
          <a:solidFill>
            <a:srgbClr val="6E4D94"/>
          </a:solidFill>
          <a:ln w="444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38B11DE-B3CE-5047-93B0-EEA2175AB1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25496" y="5315228"/>
            <a:ext cx="6825516" cy="660400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PRESENTATION INFORMATION, PRESENTER INFORMATION, OR SUBTITLE—18 PT 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7DDB7D6-975A-C740-9874-C1AEDF541C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-11952"/>
            <a:ext cx="6099415" cy="6875928"/>
          </a:xfrm>
          <a:custGeom>
            <a:avLst/>
            <a:gdLst>
              <a:gd name="connsiteX0" fmla="*/ 0 w 8244968"/>
              <a:gd name="connsiteY0" fmla="*/ 0 h 6858000"/>
              <a:gd name="connsiteX1" fmla="*/ 8244968 w 8244968"/>
              <a:gd name="connsiteY1" fmla="*/ 0 h 6858000"/>
              <a:gd name="connsiteX2" fmla="*/ 6689277 w 8244968"/>
              <a:gd name="connsiteY2" fmla="*/ 5287020 h 6858000"/>
              <a:gd name="connsiteX3" fmla="*/ 3980329 w 8244968"/>
              <a:gd name="connsiteY3" fmla="*/ 5287020 h 6858000"/>
              <a:gd name="connsiteX4" fmla="*/ 3980329 w 8244968"/>
              <a:gd name="connsiteY4" fmla="*/ 6346737 h 6858000"/>
              <a:gd name="connsiteX5" fmla="*/ 6377459 w 8244968"/>
              <a:gd name="connsiteY5" fmla="*/ 6346737 h 6858000"/>
              <a:gd name="connsiteX6" fmla="*/ 6227021 w 8244968"/>
              <a:gd name="connsiteY6" fmla="*/ 6858000 h 6858000"/>
              <a:gd name="connsiteX7" fmla="*/ 0 w 8244968"/>
              <a:gd name="connsiteY7" fmla="*/ 6858000 h 6858000"/>
              <a:gd name="connsiteX0" fmla="*/ 0 w 8244968"/>
              <a:gd name="connsiteY0" fmla="*/ 0 h 6858000"/>
              <a:gd name="connsiteX1" fmla="*/ 8244968 w 8244968"/>
              <a:gd name="connsiteY1" fmla="*/ 0 h 6858000"/>
              <a:gd name="connsiteX2" fmla="*/ 6689277 w 8244968"/>
              <a:gd name="connsiteY2" fmla="*/ 5287020 h 6858000"/>
              <a:gd name="connsiteX3" fmla="*/ 3980329 w 8244968"/>
              <a:gd name="connsiteY3" fmla="*/ 5287020 h 6858000"/>
              <a:gd name="connsiteX4" fmla="*/ 3079577 w 8244968"/>
              <a:gd name="connsiteY4" fmla="*/ 6182964 h 6858000"/>
              <a:gd name="connsiteX5" fmla="*/ 6377459 w 8244968"/>
              <a:gd name="connsiteY5" fmla="*/ 6346737 h 6858000"/>
              <a:gd name="connsiteX6" fmla="*/ 6227021 w 8244968"/>
              <a:gd name="connsiteY6" fmla="*/ 6858000 h 6858000"/>
              <a:gd name="connsiteX7" fmla="*/ 0 w 8244968"/>
              <a:gd name="connsiteY7" fmla="*/ 6858000 h 6858000"/>
              <a:gd name="connsiteX8" fmla="*/ 0 w 8244968"/>
              <a:gd name="connsiteY8" fmla="*/ 0 h 6858000"/>
              <a:gd name="connsiteX0" fmla="*/ 0 w 8244968"/>
              <a:gd name="connsiteY0" fmla="*/ 0 h 6858000"/>
              <a:gd name="connsiteX1" fmla="*/ 8244968 w 8244968"/>
              <a:gd name="connsiteY1" fmla="*/ 0 h 6858000"/>
              <a:gd name="connsiteX2" fmla="*/ 6689277 w 8244968"/>
              <a:gd name="connsiteY2" fmla="*/ 5287020 h 6858000"/>
              <a:gd name="connsiteX3" fmla="*/ 3106872 w 8244968"/>
              <a:gd name="connsiteY3" fmla="*/ 5130070 h 6858000"/>
              <a:gd name="connsiteX4" fmla="*/ 3079577 w 8244968"/>
              <a:gd name="connsiteY4" fmla="*/ 6182964 h 6858000"/>
              <a:gd name="connsiteX5" fmla="*/ 6377459 w 8244968"/>
              <a:gd name="connsiteY5" fmla="*/ 6346737 h 6858000"/>
              <a:gd name="connsiteX6" fmla="*/ 6227021 w 8244968"/>
              <a:gd name="connsiteY6" fmla="*/ 6858000 h 6858000"/>
              <a:gd name="connsiteX7" fmla="*/ 0 w 8244968"/>
              <a:gd name="connsiteY7" fmla="*/ 6858000 h 6858000"/>
              <a:gd name="connsiteX8" fmla="*/ 0 w 8244968"/>
              <a:gd name="connsiteY8" fmla="*/ 0 h 6858000"/>
              <a:gd name="connsiteX0" fmla="*/ 0 w 8244968"/>
              <a:gd name="connsiteY0" fmla="*/ 0 h 6858000"/>
              <a:gd name="connsiteX1" fmla="*/ 8244968 w 8244968"/>
              <a:gd name="connsiteY1" fmla="*/ 0 h 6858000"/>
              <a:gd name="connsiteX2" fmla="*/ 6689277 w 8244968"/>
              <a:gd name="connsiteY2" fmla="*/ 5287020 h 6858000"/>
              <a:gd name="connsiteX3" fmla="*/ 3106872 w 8244968"/>
              <a:gd name="connsiteY3" fmla="*/ 5130070 h 6858000"/>
              <a:gd name="connsiteX4" fmla="*/ 3108672 w 8244968"/>
              <a:gd name="connsiteY4" fmla="*/ 6170495 h 6858000"/>
              <a:gd name="connsiteX5" fmla="*/ 6377459 w 8244968"/>
              <a:gd name="connsiteY5" fmla="*/ 6346737 h 6858000"/>
              <a:gd name="connsiteX6" fmla="*/ 6227021 w 8244968"/>
              <a:gd name="connsiteY6" fmla="*/ 6858000 h 6858000"/>
              <a:gd name="connsiteX7" fmla="*/ 0 w 8244968"/>
              <a:gd name="connsiteY7" fmla="*/ 6858000 h 6858000"/>
              <a:gd name="connsiteX8" fmla="*/ 0 w 8244968"/>
              <a:gd name="connsiteY8" fmla="*/ 0 h 6858000"/>
              <a:gd name="connsiteX0" fmla="*/ 0 w 8244968"/>
              <a:gd name="connsiteY0" fmla="*/ 0 h 6858000"/>
              <a:gd name="connsiteX1" fmla="*/ 8244968 w 8244968"/>
              <a:gd name="connsiteY1" fmla="*/ 0 h 6858000"/>
              <a:gd name="connsiteX2" fmla="*/ 6689277 w 8244968"/>
              <a:gd name="connsiteY2" fmla="*/ 5287020 h 6858000"/>
              <a:gd name="connsiteX3" fmla="*/ 3115185 w 8244968"/>
              <a:gd name="connsiteY3" fmla="*/ 5125914 h 6858000"/>
              <a:gd name="connsiteX4" fmla="*/ 3108672 w 8244968"/>
              <a:gd name="connsiteY4" fmla="*/ 6170495 h 6858000"/>
              <a:gd name="connsiteX5" fmla="*/ 6377459 w 8244968"/>
              <a:gd name="connsiteY5" fmla="*/ 6346737 h 6858000"/>
              <a:gd name="connsiteX6" fmla="*/ 6227021 w 8244968"/>
              <a:gd name="connsiteY6" fmla="*/ 6858000 h 6858000"/>
              <a:gd name="connsiteX7" fmla="*/ 0 w 8244968"/>
              <a:gd name="connsiteY7" fmla="*/ 6858000 h 6858000"/>
              <a:gd name="connsiteX8" fmla="*/ 0 w 8244968"/>
              <a:gd name="connsiteY8" fmla="*/ 0 h 6858000"/>
              <a:gd name="connsiteX0" fmla="*/ 0 w 8244968"/>
              <a:gd name="connsiteY0" fmla="*/ 0 h 6858000"/>
              <a:gd name="connsiteX1" fmla="*/ 8244968 w 8244968"/>
              <a:gd name="connsiteY1" fmla="*/ 0 h 6858000"/>
              <a:gd name="connsiteX2" fmla="*/ 6689277 w 8244968"/>
              <a:gd name="connsiteY2" fmla="*/ 5287020 h 6858000"/>
              <a:gd name="connsiteX3" fmla="*/ 3115185 w 8244968"/>
              <a:gd name="connsiteY3" fmla="*/ 5125914 h 6858000"/>
              <a:gd name="connsiteX4" fmla="*/ 3112829 w 8244968"/>
              <a:gd name="connsiteY4" fmla="*/ 6166339 h 6858000"/>
              <a:gd name="connsiteX5" fmla="*/ 6377459 w 8244968"/>
              <a:gd name="connsiteY5" fmla="*/ 6346737 h 6858000"/>
              <a:gd name="connsiteX6" fmla="*/ 6227021 w 8244968"/>
              <a:gd name="connsiteY6" fmla="*/ 6858000 h 6858000"/>
              <a:gd name="connsiteX7" fmla="*/ 0 w 8244968"/>
              <a:gd name="connsiteY7" fmla="*/ 6858000 h 6858000"/>
              <a:gd name="connsiteX8" fmla="*/ 0 w 8244968"/>
              <a:gd name="connsiteY8" fmla="*/ 0 h 6858000"/>
              <a:gd name="connsiteX0" fmla="*/ 0 w 8244968"/>
              <a:gd name="connsiteY0" fmla="*/ 0 h 6858000"/>
              <a:gd name="connsiteX1" fmla="*/ 8244968 w 8244968"/>
              <a:gd name="connsiteY1" fmla="*/ 0 h 6858000"/>
              <a:gd name="connsiteX2" fmla="*/ 6689277 w 8244968"/>
              <a:gd name="connsiteY2" fmla="*/ 5287020 h 6858000"/>
              <a:gd name="connsiteX3" fmla="*/ 3115185 w 8244968"/>
              <a:gd name="connsiteY3" fmla="*/ 5125914 h 6858000"/>
              <a:gd name="connsiteX4" fmla="*/ 3112829 w 8244968"/>
              <a:gd name="connsiteY4" fmla="*/ 6166339 h 6858000"/>
              <a:gd name="connsiteX5" fmla="*/ 6414866 w 8244968"/>
              <a:gd name="connsiteY5" fmla="*/ 6168013 h 6858000"/>
              <a:gd name="connsiteX6" fmla="*/ 6227021 w 8244968"/>
              <a:gd name="connsiteY6" fmla="*/ 6858000 h 6858000"/>
              <a:gd name="connsiteX7" fmla="*/ 0 w 8244968"/>
              <a:gd name="connsiteY7" fmla="*/ 6858000 h 6858000"/>
              <a:gd name="connsiteX8" fmla="*/ 0 w 8244968"/>
              <a:gd name="connsiteY8" fmla="*/ 0 h 6858000"/>
              <a:gd name="connsiteX0" fmla="*/ 0 w 8244968"/>
              <a:gd name="connsiteY0" fmla="*/ 0 h 6858000"/>
              <a:gd name="connsiteX1" fmla="*/ 8244968 w 8244968"/>
              <a:gd name="connsiteY1" fmla="*/ 0 h 6858000"/>
              <a:gd name="connsiteX2" fmla="*/ 6726685 w 8244968"/>
              <a:gd name="connsiteY2" fmla="*/ 5116609 h 6858000"/>
              <a:gd name="connsiteX3" fmla="*/ 3115185 w 8244968"/>
              <a:gd name="connsiteY3" fmla="*/ 5125914 h 6858000"/>
              <a:gd name="connsiteX4" fmla="*/ 3112829 w 8244968"/>
              <a:gd name="connsiteY4" fmla="*/ 6166339 h 6858000"/>
              <a:gd name="connsiteX5" fmla="*/ 6414866 w 8244968"/>
              <a:gd name="connsiteY5" fmla="*/ 6168013 h 6858000"/>
              <a:gd name="connsiteX6" fmla="*/ 6227021 w 8244968"/>
              <a:gd name="connsiteY6" fmla="*/ 6858000 h 6858000"/>
              <a:gd name="connsiteX7" fmla="*/ 0 w 8244968"/>
              <a:gd name="connsiteY7" fmla="*/ 6858000 h 6858000"/>
              <a:gd name="connsiteX8" fmla="*/ 0 w 8244968"/>
              <a:gd name="connsiteY8" fmla="*/ 0 h 6858000"/>
              <a:gd name="connsiteX0" fmla="*/ 0 w 8244968"/>
              <a:gd name="connsiteY0" fmla="*/ 0 h 6863976"/>
              <a:gd name="connsiteX1" fmla="*/ 8244968 w 8244968"/>
              <a:gd name="connsiteY1" fmla="*/ 0 h 6863976"/>
              <a:gd name="connsiteX2" fmla="*/ 6726685 w 8244968"/>
              <a:gd name="connsiteY2" fmla="*/ 5116609 h 6863976"/>
              <a:gd name="connsiteX3" fmla="*/ 3115185 w 8244968"/>
              <a:gd name="connsiteY3" fmla="*/ 5125914 h 6863976"/>
              <a:gd name="connsiteX4" fmla="*/ 3112829 w 8244968"/>
              <a:gd name="connsiteY4" fmla="*/ 6166339 h 6863976"/>
              <a:gd name="connsiteX5" fmla="*/ 6414866 w 8244968"/>
              <a:gd name="connsiteY5" fmla="*/ 6168013 h 6863976"/>
              <a:gd name="connsiteX6" fmla="*/ 4117327 w 8244968"/>
              <a:gd name="connsiteY6" fmla="*/ 6863976 h 6863976"/>
              <a:gd name="connsiteX7" fmla="*/ 0 w 8244968"/>
              <a:gd name="connsiteY7" fmla="*/ 6858000 h 6863976"/>
              <a:gd name="connsiteX8" fmla="*/ 0 w 8244968"/>
              <a:gd name="connsiteY8" fmla="*/ 0 h 6863976"/>
              <a:gd name="connsiteX0" fmla="*/ 0 w 8244968"/>
              <a:gd name="connsiteY0" fmla="*/ 0 h 6863976"/>
              <a:gd name="connsiteX1" fmla="*/ 8244968 w 8244968"/>
              <a:gd name="connsiteY1" fmla="*/ 0 h 6863976"/>
              <a:gd name="connsiteX2" fmla="*/ 6726685 w 8244968"/>
              <a:gd name="connsiteY2" fmla="*/ 5116609 h 6863976"/>
              <a:gd name="connsiteX3" fmla="*/ 3115185 w 8244968"/>
              <a:gd name="connsiteY3" fmla="*/ 5125914 h 6863976"/>
              <a:gd name="connsiteX4" fmla="*/ 3112829 w 8244968"/>
              <a:gd name="connsiteY4" fmla="*/ 6166339 h 6863976"/>
              <a:gd name="connsiteX5" fmla="*/ 4311148 w 8244968"/>
              <a:gd name="connsiteY5" fmla="*/ 6168013 h 6863976"/>
              <a:gd name="connsiteX6" fmla="*/ 4117327 w 8244968"/>
              <a:gd name="connsiteY6" fmla="*/ 6863976 h 6863976"/>
              <a:gd name="connsiteX7" fmla="*/ 0 w 8244968"/>
              <a:gd name="connsiteY7" fmla="*/ 6858000 h 6863976"/>
              <a:gd name="connsiteX8" fmla="*/ 0 w 8244968"/>
              <a:gd name="connsiteY8" fmla="*/ 0 h 6863976"/>
              <a:gd name="connsiteX0" fmla="*/ 0 w 8244968"/>
              <a:gd name="connsiteY0" fmla="*/ 0 h 6863976"/>
              <a:gd name="connsiteX1" fmla="*/ 8244968 w 8244968"/>
              <a:gd name="connsiteY1" fmla="*/ 0 h 6863976"/>
              <a:gd name="connsiteX2" fmla="*/ 4611015 w 8244968"/>
              <a:gd name="connsiteY2" fmla="*/ 5128562 h 6863976"/>
              <a:gd name="connsiteX3" fmla="*/ 3115185 w 8244968"/>
              <a:gd name="connsiteY3" fmla="*/ 5125914 h 6863976"/>
              <a:gd name="connsiteX4" fmla="*/ 3112829 w 8244968"/>
              <a:gd name="connsiteY4" fmla="*/ 6166339 h 6863976"/>
              <a:gd name="connsiteX5" fmla="*/ 4311148 w 8244968"/>
              <a:gd name="connsiteY5" fmla="*/ 6168013 h 6863976"/>
              <a:gd name="connsiteX6" fmla="*/ 4117327 w 8244968"/>
              <a:gd name="connsiteY6" fmla="*/ 6863976 h 6863976"/>
              <a:gd name="connsiteX7" fmla="*/ 0 w 8244968"/>
              <a:gd name="connsiteY7" fmla="*/ 6858000 h 6863976"/>
              <a:gd name="connsiteX8" fmla="*/ 0 w 8244968"/>
              <a:gd name="connsiteY8" fmla="*/ 0 h 6863976"/>
              <a:gd name="connsiteX0" fmla="*/ 0 w 6099415"/>
              <a:gd name="connsiteY0" fmla="*/ 11952 h 6875928"/>
              <a:gd name="connsiteX1" fmla="*/ 6099415 w 6099415"/>
              <a:gd name="connsiteY1" fmla="*/ 0 h 6875928"/>
              <a:gd name="connsiteX2" fmla="*/ 4611015 w 6099415"/>
              <a:gd name="connsiteY2" fmla="*/ 5140514 h 6875928"/>
              <a:gd name="connsiteX3" fmla="*/ 3115185 w 6099415"/>
              <a:gd name="connsiteY3" fmla="*/ 5137866 h 6875928"/>
              <a:gd name="connsiteX4" fmla="*/ 3112829 w 6099415"/>
              <a:gd name="connsiteY4" fmla="*/ 6178291 h 6875928"/>
              <a:gd name="connsiteX5" fmla="*/ 4311148 w 6099415"/>
              <a:gd name="connsiteY5" fmla="*/ 6179965 h 6875928"/>
              <a:gd name="connsiteX6" fmla="*/ 4117327 w 6099415"/>
              <a:gd name="connsiteY6" fmla="*/ 6875928 h 6875928"/>
              <a:gd name="connsiteX7" fmla="*/ 0 w 6099415"/>
              <a:gd name="connsiteY7" fmla="*/ 6869952 h 6875928"/>
              <a:gd name="connsiteX8" fmla="*/ 0 w 6099415"/>
              <a:gd name="connsiteY8" fmla="*/ 11952 h 6875928"/>
              <a:gd name="connsiteX0" fmla="*/ 0 w 6099415"/>
              <a:gd name="connsiteY0" fmla="*/ 11952 h 6875928"/>
              <a:gd name="connsiteX1" fmla="*/ 6099415 w 6099415"/>
              <a:gd name="connsiteY1" fmla="*/ 0 h 6875928"/>
              <a:gd name="connsiteX2" fmla="*/ 4611015 w 6099415"/>
              <a:gd name="connsiteY2" fmla="*/ 5140514 h 6875928"/>
              <a:gd name="connsiteX3" fmla="*/ 3115185 w 6099415"/>
              <a:gd name="connsiteY3" fmla="*/ 5137866 h 6875928"/>
              <a:gd name="connsiteX4" fmla="*/ 3112829 w 6099415"/>
              <a:gd name="connsiteY4" fmla="*/ 6178291 h 6875928"/>
              <a:gd name="connsiteX5" fmla="*/ 4311148 w 6099415"/>
              <a:gd name="connsiteY5" fmla="*/ 6179965 h 6875928"/>
              <a:gd name="connsiteX6" fmla="*/ 4117327 w 6099415"/>
              <a:gd name="connsiteY6" fmla="*/ 6875928 h 6875928"/>
              <a:gd name="connsiteX7" fmla="*/ 0 w 6099415"/>
              <a:gd name="connsiteY7" fmla="*/ 6869952 h 6875928"/>
              <a:gd name="connsiteX8" fmla="*/ 0 w 6099415"/>
              <a:gd name="connsiteY8" fmla="*/ 11952 h 6875928"/>
              <a:gd name="connsiteX0" fmla="*/ 0 w 6099415"/>
              <a:gd name="connsiteY0" fmla="*/ 11952 h 6875928"/>
              <a:gd name="connsiteX1" fmla="*/ 6099415 w 6099415"/>
              <a:gd name="connsiteY1" fmla="*/ 0 h 6875928"/>
              <a:gd name="connsiteX2" fmla="*/ 4611015 w 6099415"/>
              <a:gd name="connsiteY2" fmla="*/ 5140514 h 6875928"/>
              <a:gd name="connsiteX3" fmla="*/ 3115185 w 6099415"/>
              <a:gd name="connsiteY3" fmla="*/ 5137866 h 6875928"/>
              <a:gd name="connsiteX4" fmla="*/ 3112829 w 6099415"/>
              <a:gd name="connsiteY4" fmla="*/ 6178291 h 6875928"/>
              <a:gd name="connsiteX5" fmla="*/ 4311148 w 6099415"/>
              <a:gd name="connsiteY5" fmla="*/ 6179965 h 6875928"/>
              <a:gd name="connsiteX6" fmla="*/ 4117327 w 6099415"/>
              <a:gd name="connsiteY6" fmla="*/ 6875928 h 6875928"/>
              <a:gd name="connsiteX7" fmla="*/ 0 w 6099415"/>
              <a:gd name="connsiteY7" fmla="*/ 6869952 h 6875928"/>
              <a:gd name="connsiteX8" fmla="*/ 0 w 6099415"/>
              <a:gd name="connsiteY8" fmla="*/ 11952 h 6875928"/>
              <a:gd name="connsiteX0" fmla="*/ 0 w 6099415"/>
              <a:gd name="connsiteY0" fmla="*/ 11952 h 6875928"/>
              <a:gd name="connsiteX1" fmla="*/ 6099415 w 6099415"/>
              <a:gd name="connsiteY1" fmla="*/ 0 h 6875928"/>
              <a:gd name="connsiteX2" fmla="*/ 4607936 w 6099415"/>
              <a:gd name="connsiteY2" fmla="*/ 5131278 h 6875928"/>
              <a:gd name="connsiteX3" fmla="*/ 3115185 w 6099415"/>
              <a:gd name="connsiteY3" fmla="*/ 5137866 h 6875928"/>
              <a:gd name="connsiteX4" fmla="*/ 3112829 w 6099415"/>
              <a:gd name="connsiteY4" fmla="*/ 6178291 h 6875928"/>
              <a:gd name="connsiteX5" fmla="*/ 4311148 w 6099415"/>
              <a:gd name="connsiteY5" fmla="*/ 6179965 h 6875928"/>
              <a:gd name="connsiteX6" fmla="*/ 4117327 w 6099415"/>
              <a:gd name="connsiteY6" fmla="*/ 6875928 h 6875928"/>
              <a:gd name="connsiteX7" fmla="*/ 0 w 6099415"/>
              <a:gd name="connsiteY7" fmla="*/ 6869952 h 6875928"/>
              <a:gd name="connsiteX8" fmla="*/ 0 w 6099415"/>
              <a:gd name="connsiteY8" fmla="*/ 11952 h 6875928"/>
              <a:gd name="connsiteX0" fmla="*/ 0 w 6099415"/>
              <a:gd name="connsiteY0" fmla="*/ 11952 h 6875928"/>
              <a:gd name="connsiteX1" fmla="*/ 6099415 w 6099415"/>
              <a:gd name="connsiteY1" fmla="*/ 0 h 6875928"/>
              <a:gd name="connsiteX2" fmla="*/ 4607936 w 6099415"/>
              <a:gd name="connsiteY2" fmla="*/ 5131278 h 6875928"/>
              <a:gd name="connsiteX3" fmla="*/ 3112106 w 6099415"/>
              <a:gd name="connsiteY3" fmla="*/ 5131709 h 6875928"/>
              <a:gd name="connsiteX4" fmla="*/ 3112829 w 6099415"/>
              <a:gd name="connsiteY4" fmla="*/ 6178291 h 6875928"/>
              <a:gd name="connsiteX5" fmla="*/ 4311148 w 6099415"/>
              <a:gd name="connsiteY5" fmla="*/ 6179965 h 6875928"/>
              <a:gd name="connsiteX6" fmla="*/ 4117327 w 6099415"/>
              <a:gd name="connsiteY6" fmla="*/ 6875928 h 6875928"/>
              <a:gd name="connsiteX7" fmla="*/ 0 w 6099415"/>
              <a:gd name="connsiteY7" fmla="*/ 6869952 h 6875928"/>
              <a:gd name="connsiteX8" fmla="*/ 0 w 6099415"/>
              <a:gd name="connsiteY8" fmla="*/ 11952 h 6875928"/>
              <a:gd name="connsiteX0" fmla="*/ 0 w 6099415"/>
              <a:gd name="connsiteY0" fmla="*/ 11952 h 6875928"/>
              <a:gd name="connsiteX1" fmla="*/ 6099415 w 6099415"/>
              <a:gd name="connsiteY1" fmla="*/ 0 h 6875928"/>
              <a:gd name="connsiteX2" fmla="*/ 4607936 w 6099415"/>
              <a:gd name="connsiteY2" fmla="*/ 5131278 h 6875928"/>
              <a:gd name="connsiteX3" fmla="*/ 3124421 w 6099415"/>
              <a:gd name="connsiteY3" fmla="*/ 5128631 h 6875928"/>
              <a:gd name="connsiteX4" fmla="*/ 3112829 w 6099415"/>
              <a:gd name="connsiteY4" fmla="*/ 6178291 h 6875928"/>
              <a:gd name="connsiteX5" fmla="*/ 4311148 w 6099415"/>
              <a:gd name="connsiteY5" fmla="*/ 6179965 h 6875928"/>
              <a:gd name="connsiteX6" fmla="*/ 4117327 w 6099415"/>
              <a:gd name="connsiteY6" fmla="*/ 6875928 h 6875928"/>
              <a:gd name="connsiteX7" fmla="*/ 0 w 6099415"/>
              <a:gd name="connsiteY7" fmla="*/ 6869952 h 6875928"/>
              <a:gd name="connsiteX8" fmla="*/ 0 w 6099415"/>
              <a:gd name="connsiteY8" fmla="*/ 11952 h 6875928"/>
              <a:gd name="connsiteX0" fmla="*/ 0 w 6099415"/>
              <a:gd name="connsiteY0" fmla="*/ 11952 h 6875928"/>
              <a:gd name="connsiteX1" fmla="*/ 6099415 w 6099415"/>
              <a:gd name="connsiteY1" fmla="*/ 0 h 6875928"/>
              <a:gd name="connsiteX2" fmla="*/ 4607936 w 6099415"/>
              <a:gd name="connsiteY2" fmla="*/ 5131278 h 6875928"/>
              <a:gd name="connsiteX3" fmla="*/ 3124421 w 6099415"/>
              <a:gd name="connsiteY3" fmla="*/ 5131710 h 6875928"/>
              <a:gd name="connsiteX4" fmla="*/ 3112829 w 6099415"/>
              <a:gd name="connsiteY4" fmla="*/ 6178291 h 6875928"/>
              <a:gd name="connsiteX5" fmla="*/ 4311148 w 6099415"/>
              <a:gd name="connsiteY5" fmla="*/ 6179965 h 6875928"/>
              <a:gd name="connsiteX6" fmla="*/ 4117327 w 6099415"/>
              <a:gd name="connsiteY6" fmla="*/ 6875928 h 6875928"/>
              <a:gd name="connsiteX7" fmla="*/ 0 w 6099415"/>
              <a:gd name="connsiteY7" fmla="*/ 6869952 h 6875928"/>
              <a:gd name="connsiteX8" fmla="*/ 0 w 6099415"/>
              <a:gd name="connsiteY8" fmla="*/ 11952 h 6875928"/>
              <a:gd name="connsiteX0" fmla="*/ 0 w 6099415"/>
              <a:gd name="connsiteY0" fmla="*/ 11952 h 6875928"/>
              <a:gd name="connsiteX1" fmla="*/ 6099415 w 6099415"/>
              <a:gd name="connsiteY1" fmla="*/ 0 h 6875928"/>
              <a:gd name="connsiteX2" fmla="*/ 4607936 w 6099415"/>
              <a:gd name="connsiteY2" fmla="*/ 5131278 h 6875928"/>
              <a:gd name="connsiteX3" fmla="*/ 3124421 w 6099415"/>
              <a:gd name="connsiteY3" fmla="*/ 5131710 h 6875928"/>
              <a:gd name="connsiteX4" fmla="*/ 3112829 w 6099415"/>
              <a:gd name="connsiteY4" fmla="*/ 6178291 h 6875928"/>
              <a:gd name="connsiteX5" fmla="*/ 4311148 w 6099415"/>
              <a:gd name="connsiteY5" fmla="*/ 6179965 h 6875928"/>
              <a:gd name="connsiteX6" fmla="*/ 4107279 w 6099415"/>
              <a:gd name="connsiteY6" fmla="*/ 6875928 h 6875928"/>
              <a:gd name="connsiteX7" fmla="*/ 0 w 6099415"/>
              <a:gd name="connsiteY7" fmla="*/ 6869952 h 6875928"/>
              <a:gd name="connsiteX8" fmla="*/ 0 w 6099415"/>
              <a:gd name="connsiteY8" fmla="*/ 11952 h 6875928"/>
              <a:gd name="connsiteX0" fmla="*/ 0 w 6099415"/>
              <a:gd name="connsiteY0" fmla="*/ 11952 h 6875928"/>
              <a:gd name="connsiteX1" fmla="*/ 6099415 w 6099415"/>
              <a:gd name="connsiteY1" fmla="*/ 0 h 6875928"/>
              <a:gd name="connsiteX2" fmla="*/ 4607936 w 6099415"/>
              <a:gd name="connsiteY2" fmla="*/ 5131278 h 6875928"/>
              <a:gd name="connsiteX3" fmla="*/ 3415823 w 6099415"/>
              <a:gd name="connsiteY3" fmla="*/ 5136734 h 6875928"/>
              <a:gd name="connsiteX4" fmla="*/ 3112829 w 6099415"/>
              <a:gd name="connsiteY4" fmla="*/ 6178291 h 6875928"/>
              <a:gd name="connsiteX5" fmla="*/ 4311148 w 6099415"/>
              <a:gd name="connsiteY5" fmla="*/ 6179965 h 6875928"/>
              <a:gd name="connsiteX6" fmla="*/ 4107279 w 6099415"/>
              <a:gd name="connsiteY6" fmla="*/ 6875928 h 6875928"/>
              <a:gd name="connsiteX7" fmla="*/ 0 w 6099415"/>
              <a:gd name="connsiteY7" fmla="*/ 6869952 h 6875928"/>
              <a:gd name="connsiteX8" fmla="*/ 0 w 6099415"/>
              <a:gd name="connsiteY8" fmla="*/ 11952 h 6875928"/>
              <a:gd name="connsiteX0" fmla="*/ 0 w 6099415"/>
              <a:gd name="connsiteY0" fmla="*/ 11952 h 6875928"/>
              <a:gd name="connsiteX1" fmla="*/ 6099415 w 6099415"/>
              <a:gd name="connsiteY1" fmla="*/ 0 h 6875928"/>
              <a:gd name="connsiteX2" fmla="*/ 4607936 w 6099415"/>
              <a:gd name="connsiteY2" fmla="*/ 5131278 h 6875928"/>
              <a:gd name="connsiteX3" fmla="*/ 3415823 w 6099415"/>
              <a:gd name="connsiteY3" fmla="*/ 5136734 h 6875928"/>
              <a:gd name="connsiteX4" fmla="*/ 3419304 w 6099415"/>
              <a:gd name="connsiteY4" fmla="*/ 6188339 h 6875928"/>
              <a:gd name="connsiteX5" fmla="*/ 4311148 w 6099415"/>
              <a:gd name="connsiteY5" fmla="*/ 6179965 h 6875928"/>
              <a:gd name="connsiteX6" fmla="*/ 4107279 w 6099415"/>
              <a:gd name="connsiteY6" fmla="*/ 6875928 h 6875928"/>
              <a:gd name="connsiteX7" fmla="*/ 0 w 6099415"/>
              <a:gd name="connsiteY7" fmla="*/ 6869952 h 6875928"/>
              <a:gd name="connsiteX8" fmla="*/ 0 w 6099415"/>
              <a:gd name="connsiteY8" fmla="*/ 11952 h 6875928"/>
              <a:gd name="connsiteX0" fmla="*/ 0 w 6099415"/>
              <a:gd name="connsiteY0" fmla="*/ 11952 h 6875928"/>
              <a:gd name="connsiteX1" fmla="*/ 6099415 w 6099415"/>
              <a:gd name="connsiteY1" fmla="*/ 0 h 6875928"/>
              <a:gd name="connsiteX2" fmla="*/ 4607936 w 6099415"/>
              <a:gd name="connsiteY2" fmla="*/ 5131278 h 6875928"/>
              <a:gd name="connsiteX3" fmla="*/ 3420585 w 6099415"/>
              <a:gd name="connsiteY3" fmla="*/ 5136734 h 6875928"/>
              <a:gd name="connsiteX4" fmla="*/ 3419304 w 6099415"/>
              <a:gd name="connsiteY4" fmla="*/ 6188339 h 6875928"/>
              <a:gd name="connsiteX5" fmla="*/ 4311148 w 6099415"/>
              <a:gd name="connsiteY5" fmla="*/ 6179965 h 6875928"/>
              <a:gd name="connsiteX6" fmla="*/ 4107279 w 6099415"/>
              <a:gd name="connsiteY6" fmla="*/ 6875928 h 6875928"/>
              <a:gd name="connsiteX7" fmla="*/ 0 w 6099415"/>
              <a:gd name="connsiteY7" fmla="*/ 6869952 h 6875928"/>
              <a:gd name="connsiteX8" fmla="*/ 0 w 6099415"/>
              <a:gd name="connsiteY8" fmla="*/ 11952 h 6875928"/>
              <a:gd name="connsiteX0" fmla="*/ 0 w 6099415"/>
              <a:gd name="connsiteY0" fmla="*/ 11952 h 6875928"/>
              <a:gd name="connsiteX1" fmla="*/ 6099415 w 6099415"/>
              <a:gd name="connsiteY1" fmla="*/ 0 h 6875928"/>
              <a:gd name="connsiteX2" fmla="*/ 4607936 w 6099415"/>
              <a:gd name="connsiteY2" fmla="*/ 5131278 h 6875928"/>
              <a:gd name="connsiteX3" fmla="*/ 3420585 w 6099415"/>
              <a:gd name="connsiteY3" fmla="*/ 5136734 h 6875928"/>
              <a:gd name="connsiteX4" fmla="*/ 3414541 w 6099415"/>
              <a:gd name="connsiteY4" fmla="*/ 6169289 h 6875928"/>
              <a:gd name="connsiteX5" fmla="*/ 4311148 w 6099415"/>
              <a:gd name="connsiteY5" fmla="*/ 6179965 h 6875928"/>
              <a:gd name="connsiteX6" fmla="*/ 4107279 w 6099415"/>
              <a:gd name="connsiteY6" fmla="*/ 6875928 h 6875928"/>
              <a:gd name="connsiteX7" fmla="*/ 0 w 6099415"/>
              <a:gd name="connsiteY7" fmla="*/ 6869952 h 6875928"/>
              <a:gd name="connsiteX8" fmla="*/ 0 w 6099415"/>
              <a:gd name="connsiteY8" fmla="*/ 11952 h 6875928"/>
              <a:gd name="connsiteX0" fmla="*/ 0 w 6099415"/>
              <a:gd name="connsiteY0" fmla="*/ 11952 h 6875928"/>
              <a:gd name="connsiteX1" fmla="*/ 6099415 w 6099415"/>
              <a:gd name="connsiteY1" fmla="*/ 0 h 6875928"/>
              <a:gd name="connsiteX2" fmla="*/ 4607936 w 6099415"/>
              <a:gd name="connsiteY2" fmla="*/ 5131278 h 6875928"/>
              <a:gd name="connsiteX3" fmla="*/ 3420585 w 6099415"/>
              <a:gd name="connsiteY3" fmla="*/ 5136734 h 6875928"/>
              <a:gd name="connsiteX4" fmla="*/ 3414541 w 6099415"/>
              <a:gd name="connsiteY4" fmla="*/ 6169289 h 6875928"/>
              <a:gd name="connsiteX5" fmla="*/ 4301623 w 6099415"/>
              <a:gd name="connsiteY5" fmla="*/ 6170440 h 6875928"/>
              <a:gd name="connsiteX6" fmla="*/ 4107279 w 6099415"/>
              <a:gd name="connsiteY6" fmla="*/ 6875928 h 6875928"/>
              <a:gd name="connsiteX7" fmla="*/ 0 w 6099415"/>
              <a:gd name="connsiteY7" fmla="*/ 6869952 h 6875928"/>
              <a:gd name="connsiteX8" fmla="*/ 0 w 6099415"/>
              <a:gd name="connsiteY8" fmla="*/ 11952 h 6875928"/>
              <a:gd name="connsiteX0" fmla="*/ 0 w 6099415"/>
              <a:gd name="connsiteY0" fmla="*/ 11952 h 6875928"/>
              <a:gd name="connsiteX1" fmla="*/ 6099415 w 6099415"/>
              <a:gd name="connsiteY1" fmla="*/ 0 h 6875928"/>
              <a:gd name="connsiteX2" fmla="*/ 4607936 w 6099415"/>
              <a:gd name="connsiteY2" fmla="*/ 5131278 h 6875928"/>
              <a:gd name="connsiteX3" fmla="*/ 3420585 w 6099415"/>
              <a:gd name="connsiteY3" fmla="*/ 5136734 h 6875928"/>
              <a:gd name="connsiteX4" fmla="*/ 3414541 w 6099415"/>
              <a:gd name="connsiteY4" fmla="*/ 6169289 h 6875928"/>
              <a:gd name="connsiteX5" fmla="*/ 4311148 w 6099415"/>
              <a:gd name="connsiteY5" fmla="*/ 6160915 h 6875928"/>
              <a:gd name="connsiteX6" fmla="*/ 4107279 w 6099415"/>
              <a:gd name="connsiteY6" fmla="*/ 6875928 h 6875928"/>
              <a:gd name="connsiteX7" fmla="*/ 0 w 6099415"/>
              <a:gd name="connsiteY7" fmla="*/ 6869952 h 6875928"/>
              <a:gd name="connsiteX8" fmla="*/ 0 w 6099415"/>
              <a:gd name="connsiteY8" fmla="*/ 11952 h 6875928"/>
              <a:gd name="connsiteX0" fmla="*/ 0 w 6099415"/>
              <a:gd name="connsiteY0" fmla="*/ 11952 h 6875928"/>
              <a:gd name="connsiteX1" fmla="*/ 6099415 w 6099415"/>
              <a:gd name="connsiteY1" fmla="*/ 0 h 6875928"/>
              <a:gd name="connsiteX2" fmla="*/ 4607936 w 6099415"/>
              <a:gd name="connsiteY2" fmla="*/ 5131278 h 6875928"/>
              <a:gd name="connsiteX3" fmla="*/ 3420585 w 6099415"/>
              <a:gd name="connsiteY3" fmla="*/ 5136734 h 6875928"/>
              <a:gd name="connsiteX4" fmla="*/ 3414541 w 6099415"/>
              <a:gd name="connsiteY4" fmla="*/ 6169289 h 6875928"/>
              <a:gd name="connsiteX5" fmla="*/ 4299221 w 6099415"/>
              <a:gd name="connsiteY5" fmla="*/ 6172842 h 6875928"/>
              <a:gd name="connsiteX6" fmla="*/ 4107279 w 6099415"/>
              <a:gd name="connsiteY6" fmla="*/ 6875928 h 6875928"/>
              <a:gd name="connsiteX7" fmla="*/ 0 w 6099415"/>
              <a:gd name="connsiteY7" fmla="*/ 6869952 h 6875928"/>
              <a:gd name="connsiteX8" fmla="*/ 0 w 6099415"/>
              <a:gd name="connsiteY8" fmla="*/ 11952 h 6875928"/>
              <a:gd name="connsiteX0" fmla="*/ 0 w 6099415"/>
              <a:gd name="connsiteY0" fmla="*/ 11952 h 6875928"/>
              <a:gd name="connsiteX1" fmla="*/ 6099415 w 6099415"/>
              <a:gd name="connsiteY1" fmla="*/ 0 h 6875928"/>
              <a:gd name="connsiteX2" fmla="*/ 4607936 w 6099415"/>
              <a:gd name="connsiteY2" fmla="*/ 5131278 h 6875928"/>
              <a:gd name="connsiteX3" fmla="*/ 3420585 w 6099415"/>
              <a:gd name="connsiteY3" fmla="*/ 5136734 h 6875928"/>
              <a:gd name="connsiteX4" fmla="*/ 3414541 w 6099415"/>
              <a:gd name="connsiteY4" fmla="*/ 6169289 h 6875928"/>
              <a:gd name="connsiteX5" fmla="*/ 4295245 w 6099415"/>
              <a:gd name="connsiteY5" fmla="*/ 6164890 h 6875928"/>
              <a:gd name="connsiteX6" fmla="*/ 4107279 w 6099415"/>
              <a:gd name="connsiteY6" fmla="*/ 6875928 h 6875928"/>
              <a:gd name="connsiteX7" fmla="*/ 0 w 6099415"/>
              <a:gd name="connsiteY7" fmla="*/ 6869952 h 6875928"/>
              <a:gd name="connsiteX8" fmla="*/ 0 w 6099415"/>
              <a:gd name="connsiteY8" fmla="*/ 11952 h 6875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9415" h="6875928">
                <a:moveTo>
                  <a:pt x="0" y="11952"/>
                </a:moveTo>
                <a:lnTo>
                  <a:pt x="6099415" y="0"/>
                </a:lnTo>
                <a:lnTo>
                  <a:pt x="4607936" y="5131278"/>
                </a:lnTo>
                <a:lnTo>
                  <a:pt x="3420585" y="5136734"/>
                </a:lnTo>
                <a:cubicBezTo>
                  <a:pt x="3419800" y="5483542"/>
                  <a:pt x="3415326" y="5822481"/>
                  <a:pt x="3414541" y="6169289"/>
                </a:cubicBezTo>
                <a:lnTo>
                  <a:pt x="4295245" y="6164890"/>
                </a:lnTo>
                <a:lnTo>
                  <a:pt x="4107279" y="6875928"/>
                </a:lnTo>
                <a:lnTo>
                  <a:pt x="0" y="6869952"/>
                </a:lnTo>
                <a:lnTo>
                  <a:pt x="0" y="1195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120F7B-7447-9142-A831-7680F1944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62680" y="871490"/>
            <a:ext cx="2386426" cy="387350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1FC61A3-9204-D9A0-A7DD-4DD3C124B2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4419" y="6401999"/>
            <a:ext cx="1863544" cy="369332"/>
          </a:xfrm>
          <a:prstGeom prst="rect">
            <a:avLst/>
          </a:prstGeom>
        </p:spPr>
        <p:txBody>
          <a:bodyPr/>
          <a:lstStyle/>
          <a:p>
            <a:fld id="{F23846B4-039C-4544-B72B-E7A879B49B35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64CD055-61C2-60C0-4882-DAD6DA3ABF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5184" y="6401999"/>
            <a:ext cx="4708465" cy="3693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D3009E-F65B-5325-B6CD-000C0A91E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86128" y="6401999"/>
            <a:ext cx="1864884" cy="3693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223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A29701-43E5-0C4D-BBA0-FB09CA8B9B68}"/>
              </a:ext>
            </a:extLst>
          </p:cNvPr>
          <p:cNvSpPr/>
          <p:nvPr userDrawn="1"/>
        </p:nvSpPr>
        <p:spPr bwMode="auto">
          <a:xfrm>
            <a:off x="1" y="-541"/>
            <a:ext cx="12195191" cy="6858000"/>
          </a:xfrm>
          <a:prstGeom prst="rect">
            <a:avLst/>
          </a:prstGeom>
          <a:solidFill>
            <a:srgbClr val="51237F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7A54E94-381C-894C-BD7A-37F51A332E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9699" y="2101155"/>
            <a:ext cx="9486901" cy="236606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550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Presentation Title—55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BBEC5E5-F22A-BB4D-A990-C408EE5EBD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09699" y="4683697"/>
            <a:ext cx="9486901" cy="89090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PRESENTATION INFORMATION, PRESENTER INFORMATION, OR SUBTITLE—18 PT</a:t>
            </a:r>
          </a:p>
          <a:p>
            <a:pPr lvl="0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139085-C19A-4C52-185E-590FEAD9AAA0}"/>
              </a:ext>
            </a:extLst>
          </p:cNvPr>
          <p:cNvGrpSpPr/>
          <p:nvPr userDrawn="1"/>
        </p:nvGrpSpPr>
        <p:grpSpPr>
          <a:xfrm>
            <a:off x="0" y="5614245"/>
            <a:ext cx="4191000" cy="800100"/>
            <a:chOff x="1" y="685801"/>
            <a:chExt cx="4191000" cy="8001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255E1C9-5C24-164E-B85B-76DEC04285E1}"/>
                </a:ext>
              </a:extLst>
            </p:cNvPr>
            <p:cNvSpPr/>
            <p:nvPr userDrawn="1"/>
          </p:nvSpPr>
          <p:spPr bwMode="auto">
            <a:xfrm>
              <a:off x="1" y="685801"/>
              <a:ext cx="4191000" cy="800100"/>
            </a:xfrm>
            <a:prstGeom prst="rect">
              <a:avLst/>
            </a:prstGeom>
            <a:solidFill>
              <a:srgbClr val="6E4D94"/>
            </a:solidFill>
            <a:ln w="44450" algn="ctr">
              <a:noFill/>
              <a:miter lim="800000"/>
              <a:headEnd/>
              <a:tailEnd/>
            </a:ln>
          </p:spPr>
          <p:txBody>
            <a:bodyPr wrap="none" rtlCol="0" anchor="ctr"/>
            <a:lstStyle/>
            <a:p>
              <a:pPr algn="ctr">
                <a:lnSpc>
                  <a:spcPct val="90000"/>
                </a:lnSpc>
              </a:pPr>
              <a:endParaRPr lang="en-US" sz="1600" b="1" dirty="0" err="1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E120F7B-7447-9142-A831-7680F19445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41339" y="890540"/>
              <a:ext cx="2386426" cy="387350"/>
            </a:xfrm>
            <a:prstGeom prst="rect">
              <a:avLst/>
            </a:prstGeom>
          </p:spPr>
        </p:pic>
      </p:grp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5FF3E83-04F6-E508-3291-01C5F6B94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6A4903-9D25-4A65-979E-253830710953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65F44C-B6EE-D95F-0CB4-FF340253E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6FEC01E-1BFC-7ADD-4A43-6266B57CA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ART SLIDE -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5589B4B9-3ECA-1747-A381-F232E02F10AA}"/>
              </a:ext>
            </a:extLst>
          </p:cNvPr>
          <p:cNvSpPr/>
          <p:nvPr userDrawn="1"/>
        </p:nvSpPr>
        <p:spPr>
          <a:xfrm>
            <a:off x="4982985" y="-4540"/>
            <a:ext cx="7231756" cy="6890474"/>
          </a:xfrm>
          <a:custGeom>
            <a:avLst/>
            <a:gdLst>
              <a:gd name="connsiteX0" fmla="*/ 2020901 w 5985862"/>
              <a:gd name="connsiteY0" fmla="*/ 38420 h 6923314"/>
              <a:gd name="connsiteX1" fmla="*/ 0 w 5985862"/>
              <a:gd name="connsiteY1" fmla="*/ 6923314 h 6923314"/>
              <a:gd name="connsiteX2" fmla="*/ 5985862 w 5985862"/>
              <a:gd name="connsiteY2" fmla="*/ 6900262 h 6923314"/>
              <a:gd name="connsiteX3" fmla="*/ 5970494 w 5985862"/>
              <a:gd name="connsiteY3" fmla="*/ 0 h 6923314"/>
              <a:gd name="connsiteX4" fmla="*/ 2020901 w 5985862"/>
              <a:gd name="connsiteY4" fmla="*/ 38420 h 6923314"/>
              <a:gd name="connsiteX0" fmla="*/ 3271890 w 7236851"/>
              <a:gd name="connsiteY0" fmla="*/ 38420 h 6928924"/>
              <a:gd name="connsiteX1" fmla="*/ 0 w 7236851"/>
              <a:gd name="connsiteY1" fmla="*/ 6928924 h 6928924"/>
              <a:gd name="connsiteX2" fmla="*/ 7236851 w 7236851"/>
              <a:gd name="connsiteY2" fmla="*/ 6900262 h 6928924"/>
              <a:gd name="connsiteX3" fmla="*/ 7221483 w 7236851"/>
              <a:gd name="connsiteY3" fmla="*/ 0 h 6928924"/>
              <a:gd name="connsiteX4" fmla="*/ 3271890 w 7236851"/>
              <a:gd name="connsiteY4" fmla="*/ 38420 h 6928924"/>
              <a:gd name="connsiteX0" fmla="*/ 2060170 w 7236851"/>
              <a:gd name="connsiteY0" fmla="*/ 38420 h 6928924"/>
              <a:gd name="connsiteX1" fmla="*/ 0 w 7236851"/>
              <a:gd name="connsiteY1" fmla="*/ 6928924 h 6928924"/>
              <a:gd name="connsiteX2" fmla="*/ 7236851 w 7236851"/>
              <a:gd name="connsiteY2" fmla="*/ 6900262 h 6928924"/>
              <a:gd name="connsiteX3" fmla="*/ 7221483 w 7236851"/>
              <a:gd name="connsiteY3" fmla="*/ 0 h 6928924"/>
              <a:gd name="connsiteX4" fmla="*/ 2060170 w 7236851"/>
              <a:gd name="connsiteY4" fmla="*/ 38420 h 6928924"/>
              <a:gd name="connsiteX0" fmla="*/ 2076999 w 7236851"/>
              <a:gd name="connsiteY0" fmla="*/ 27200 h 6928924"/>
              <a:gd name="connsiteX1" fmla="*/ 0 w 7236851"/>
              <a:gd name="connsiteY1" fmla="*/ 6928924 h 6928924"/>
              <a:gd name="connsiteX2" fmla="*/ 7236851 w 7236851"/>
              <a:gd name="connsiteY2" fmla="*/ 6900262 h 6928924"/>
              <a:gd name="connsiteX3" fmla="*/ 7221483 w 7236851"/>
              <a:gd name="connsiteY3" fmla="*/ 0 h 6928924"/>
              <a:gd name="connsiteX4" fmla="*/ 2076999 w 7236851"/>
              <a:gd name="connsiteY4" fmla="*/ 27200 h 6928924"/>
              <a:gd name="connsiteX0" fmla="*/ 2060169 w 7236851"/>
              <a:gd name="connsiteY0" fmla="*/ 15981 h 6928924"/>
              <a:gd name="connsiteX1" fmla="*/ 0 w 7236851"/>
              <a:gd name="connsiteY1" fmla="*/ 6928924 h 6928924"/>
              <a:gd name="connsiteX2" fmla="*/ 7236851 w 7236851"/>
              <a:gd name="connsiteY2" fmla="*/ 6900262 h 6928924"/>
              <a:gd name="connsiteX3" fmla="*/ 7221483 w 7236851"/>
              <a:gd name="connsiteY3" fmla="*/ 0 h 6928924"/>
              <a:gd name="connsiteX4" fmla="*/ 2060169 w 7236851"/>
              <a:gd name="connsiteY4" fmla="*/ 15981 h 6928924"/>
              <a:gd name="connsiteX0" fmla="*/ 2060169 w 7244225"/>
              <a:gd name="connsiteY0" fmla="*/ 15981 h 6944507"/>
              <a:gd name="connsiteX1" fmla="*/ 0 w 7244225"/>
              <a:gd name="connsiteY1" fmla="*/ 6928924 h 6944507"/>
              <a:gd name="connsiteX2" fmla="*/ 7244225 w 7244225"/>
              <a:gd name="connsiteY2" fmla="*/ 6944507 h 6944507"/>
              <a:gd name="connsiteX3" fmla="*/ 7221483 w 7244225"/>
              <a:gd name="connsiteY3" fmla="*/ 0 h 6944507"/>
              <a:gd name="connsiteX4" fmla="*/ 2060169 w 7244225"/>
              <a:gd name="connsiteY4" fmla="*/ 15981 h 6944507"/>
              <a:gd name="connsiteX0" fmla="*/ 2051857 w 7244225"/>
              <a:gd name="connsiteY0" fmla="*/ 45076 h 6944507"/>
              <a:gd name="connsiteX1" fmla="*/ 0 w 7244225"/>
              <a:gd name="connsiteY1" fmla="*/ 6928924 h 6944507"/>
              <a:gd name="connsiteX2" fmla="*/ 7244225 w 7244225"/>
              <a:gd name="connsiteY2" fmla="*/ 6944507 h 6944507"/>
              <a:gd name="connsiteX3" fmla="*/ 7221483 w 7244225"/>
              <a:gd name="connsiteY3" fmla="*/ 0 h 6944507"/>
              <a:gd name="connsiteX4" fmla="*/ 2051857 w 7244225"/>
              <a:gd name="connsiteY4" fmla="*/ 45076 h 6944507"/>
              <a:gd name="connsiteX0" fmla="*/ 2051857 w 7244225"/>
              <a:gd name="connsiteY0" fmla="*/ 24294 h 6923725"/>
              <a:gd name="connsiteX1" fmla="*/ 0 w 7244225"/>
              <a:gd name="connsiteY1" fmla="*/ 6908142 h 6923725"/>
              <a:gd name="connsiteX2" fmla="*/ 7244225 w 7244225"/>
              <a:gd name="connsiteY2" fmla="*/ 6923725 h 6923725"/>
              <a:gd name="connsiteX3" fmla="*/ 7221483 w 7244225"/>
              <a:gd name="connsiteY3" fmla="*/ 0 h 6923725"/>
              <a:gd name="connsiteX4" fmla="*/ 2051857 w 7244225"/>
              <a:gd name="connsiteY4" fmla="*/ 24294 h 6923725"/>
              <a:gd name="connsiteX0" fmla="*/ 2051857 w 7244225"/>
              <a:gd name="connsiteY0" fmla="*/ 3512 h 6902943"/>
              <a:gd name="connsiteX1" fmla="*/ 0 w 7244225"/>
              <a:gd name="connsiteY1" fmla="*/ 6887360 h 6902943"/>
              <a:gd name="connsiteX2" fmla="*/ 7244225 w 7244225"/>
              <a:gd name="connsiteY2" fmla="*/ 6902943 h 6902943"/>
              <a:gd name="connsiteX3" fmla="*/ 7225639 w 7244225"/>
              <a:gd name="connsiteY3" fmla="*/ 0 h 6902943"/>
              <a:gd name="connsiteX4" fmla="*/ 2051857 w 7244225"/>
              <a:gd name="connsiteY4" fmla="*/ 3512 h 6902943"/>
              <a:gd name="connsiteX0" fmla="*/ 2039388 w 7231756"/>
              <a:gd name="connsiteY0" fmla="*/ 3512 h 6902943"/>
              <a:gd name="connsiteX1" fmla="*/ 0 w 7231756"/>
              <a:gd name="connsiteY1" fmla="*/ 6874890 h 6902943"/>
              <a:gd name="connsiteX2" fmla="*/ 7231756 w 7231756"/>
              <a:gd name="connsiteY2" fmla="*/ 6902943 h 6902943"/>
              <a:gd name="connsiteX3" fmla="*/ 7213170 w 7231756"/>
              <a:gd name="connsiteY3" fmla="*/ 0 h 6902943"/>
              <a:gd name="connsiteX4" fmla="*/ 2039388 w 7231756"/>
              <a:gd name="connsiteY4" fmla="*/ 3512 h 6902943"/>
              <a:gd name="connsiteX0" fmla="*/ 2039388 w 7231756"/>
              <a:gd name="connsiteY0" fmla="*/ 3512 h 6890474"/>
              <a:gd name="connsiteX1" fmla="*/ 0 w 7231756"/>
              <a:gd name="connsiteY1" fmla="*/ 6874890 h 6890474"/>
              <a:gd name="connsiteX2" fmla="*/ 7231756 w 7231756"/>
              <a:gd name="connsiteY2" fmla="*/ 6890474 h 6890474"/>
              <a:gd name="connsiteX3" fmla="*/ 7213170 w 7231756"/>
              <a:gd name="connsiteY3" fmla="*/ 0 h 6890474"/>
              <a:gd name="connsiteX4" fmla="*/ 2039388 w 7231756"/>
              <a:gd name="connsiteY4" fmla="*/ 3512 h 689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1756" h="6890474">
                <a:moveTo>
                  <a:pt x="2039388" y="3512"/>
                </a:moveTo>
                <a:lnTo>
                  <a:pt x="0" y="6874890"/>
                </a:lnTo>
                <a:lnTo>
                  <a:pt x="7231756" y="6890474"/>
                </a:lnTo>
                <a:cubicBezTo>
                  <a:pt x="7226633" y="4590387"/>
                  <a:pt x="7218293" y="2300087"/>
                  <a:pt x="7213170" y="0"/>
                </a:cubicBezTo>
                <a:lnTo>
                  <a:pt x="2039388" y="3512"/>
                </a:lnTo>
                <a:close/>
              </a:path>
            </a:pathLst>
          </a:custGeom>
          <a:solidFill>
            <a:srgbClr val="512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DBC00F-E806-DD4D-82EE-B0216B34707C}"/>
              </a:ext>
            </a:extLst>
          </p:cNvPr>
          <p:cNvSpPr/>
          <p:nvPr userDrawn="1"/>
        </p:nvSpPr>
        <p:spPr bwMode="auto">
          <a:xfrm>
            <a:off x="4084582" y="1141125"/>
            <a:ext cx="8107418" cy="1226744"/>
          </a:xfrm>
          <a:prstGeom prst="rect">
            <a:avLst/>
          </a:prstGeom>
          <a:solidFill>
            <a:srgbClr val="6E4D94"/>
          </a:solidFill>
          <a:ln w="444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8EB8F49-9CA6-3A4E-8CE2-4373CD7220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9843" y="1224324"/>
            <a:ext cx="6549263" cy="1060345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3500" baseline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Two-Line Section Title—35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A2282CF-2F9D-8644-A0EF-14D2585A90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837"/>
            <a:ext cx="7036768" cy="6858838"/>
          </a:xfrm>
          <a:custGeom>
            <a:avLst/>
            <a:gdLst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8227038 w 8242300"/>
              <a:gd name="connsiteY3" fmla="*/ 9779 h 6875463"/>
              <a:gd name="connsiteX4" fmla="*/ 8017792 w 8242300"/>
              <a:gd name="connsiteY4" fmla="*/ 722647 h 6875463"/>
              <a:gd name="connsiteX5" fmla="*/ 5371139 w 8242300"/>
              <a:gd name="connsiteY5" fmla="*/ 722647 h 6875463"/>
              <a:gd name="connsiteX6" fmla="*/ 5371139 w 8242300"/>
              <a:gd name="connsiteY6" fmla="*/ 1949391 h 6875463"/>
              <a:gd name="connsiteX7" fmla="*/ 7657710 w 8242300"/>
              <a:gd name="connsiteY7" fmla="*/ 1949391 h 6875463"/>
              <a:gd name="connsiteX8" fmla="*/ 6211776 w 8242300"/>
              <a:gd name="connsiteY8" fmla="*/ 6875463 h 6875463"/>
              <a:gd name="connsiteX9" fmla="*/ 0 w 8242300"/>
              <a:gd name="connsiteY9" fmla="*/ 6875463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8227038 w 8242300"/>
              <a:gd name="connsiteY3" fmla="*/ 9779 h 6875463"/>
              <a:gd name="connsiteX4" fmla="*/ 8017792 w 8242300"/>
              <a:gd name="connsiteY4" fmla="*/ 722647 h 6875463"/>
              <a:gd name="connsiteX5" fmla="*/ 5371139 w 8242300"/>
              <a:gd name="connsiteY5" fmla="*/ 722647 h 6875463"/>
              <a:gd name="connsiteX6" fmla="*/ 4048118 w 8242300"/>
              <a:gd name="connsiteY6" fmla="*/ 2387541 h 6875463"/>
              <a:gd name="connsiteX7" fmla="*/ 7657710 w 8242300"/>
              <a:gd name="connsiteY7" fmla="*/ 1949391 h 6875463"/>
              <a:gd name="connsiteX8" fmla="*/ 6211776 w 8242300"/>
              <a:gd name="connsiteY8" fmla="*/ 6875463 h 6875463"/>
              <a:gd name="connsiteX9" fmla="*/ 0 w 8242300"/>
              <a:gd name="connsiteY9" fmla="*/ 6875463 h 6875463"/>
              <a:gd name="connsiteX10" fmla="*/ 0 w 8242300"/>
              <a:gd name="connsiteY10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8227038 w 8242300"/>
              <a:gd name="connsiteY3" fmla="*/ 9779 h 6875463"/>
              <a:gd name="connsiteX4" fmla="*/ 8017792 w 8242300"/>
              <a:gd name="connsiteY4" fmla="*/ 722647 h 6875463"/>
              <a:gd name="connsiteX5" fmla="*/ 5371139 w 8242300"/>
              <a:gd name="connsiteY5" fmla="*/ 722647 h 6875463"/>
              <a:gd name="connsiteX6" fmla="*/ 4069235 w 8242300"/>
              <a:gd name="connsiteY6" fmla="*/ 2384010 h 6875463"/>
              <a:gd name="connsiteX7" fmla="*/ 7657710 w 8242300"/>
              <a:gd name="connsiteY7" fmla="*/ 1949391 h 6875463"/>
              <a:gd name="connsiteX8" fmla="*/ 6211776 w 8242300"/>
              <a:gd name="connsiteY8" fmla="*/ 6875463 h 6875463"/>
              <a:gd name="connsiteX9" fmla="*/ 0 w 8242300"/>
              <a:gd name="connsiteY9" fmla="*/ 6875463 h 6875463"/>
              <a:gd name="connsiteX10" fmla="*/ 0 w 8242300"/>
              <a:gd name="connsiteY10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8227038 w 8242300"/>
              <a:gd name="connsiteY3" fmla="*/ 9779 h 6875463"/>
              <a:gd name="connsiteX4" fmla="*/ 8017792 w 8242300"/>
              <a:gd name="connsiteY4" fmla="*/ 722647 h 6875463"/>
              <a:gd name="connsiteX5" fmla="*/ 4072437 w 8242300"/>
              <a:gd name="connsiteY5" fmla="*/ 1167491 h 6875463"/>
              <a:gd name="connsiteX6" fmla="*/ 4069235 w 8242300"/>
              <a:gd name="connsiteY6" fmla="*/ 2384010 h 6875463"/>
              <a:gd name="connsiteX7" fmla="*/ 7657710 w 8242300"/>
              <a:gd name="connsiteY7" fmla="*/ 1949391 h 6875463"/>
              <a:gd name="connsiteX8" fmla="*/ 6211776 w 8242300"/>
              <a:gd name="connsiteY8" fmla="*/ 6875463 h 6875463"/>
              <a:gd name="connsiteX9" fmla="*/ 0 w 8242300"/>
              <a:gd name="connsiteY9" fmla="*/ 6875463 h 6875463"/>
              <a:gd name="connsiteX10" fmla="*/ 0 w 8242300"/>
              <a:gd name="connsiteY10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8227038 w 8242300"/>
              <a:gd name="connsiteY3" fmla="*/ 9779 h 6875463"/>
              <a:gd name="connsiteX4" fmla="*/ 8017792 w 8242300"/>
              <a:gd name="connsiteY4" fmla="*/ 722647 h 6875463"/>
              <a:gd name="connsiteX5" fmla="*/ 4258972 w 8242300"/>
              <a:gd name="connsiteY5" fmla="*/ 1216918 h 6875463"/>
              <a:gd name="connsiteX6" fmla="*/ 4069235 w 8242300"/>
              <a:gd name="connsiteY6" fmla="*/ 2384010 h 6875463"/>
              <a:gd name="connsiteX7" fmla="*/ 7657710 w 8242300"/>
              <a:gd name="connsiteY7" fmla="*/ 1949391 h 6875463"/>
              <a:gd name="connsiteX8" fmla="*/ 6211776 w 8242300"/>
              <a:gd name="connsiteY8" fmla="*/ 6875463 h 6875463"/>
              <a:gd name="connsiteX9" fmla="*/ 0 w 8242300"/>
              <a:gd name="connsiteY9" fmla="*/ 6875463 h 6875463"/>
              <a:gd name="connsiteX10" fmla="*/ 0 w 8242300"/>
              <a:gd name="connsiteY10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8227038 w 8242300"/>
              <a:gd name="connsiteY3" fmla="*/ 9779 h 6875463"/>
              <a:gd name="connsiteX4" fmla="*/ 8017792 w 8242300"/>
              <a:gd name="connsiteY4" fmla="*/ 722647 h 6875463"/>
              <a:gd name="connsiteX5" fmla="*/ 4072437 w 8242300"/>
              <a:gd name="connsiteY5" fmla="*/ 1160430 h 6875463"/>
              <a:gd name="connsiteX6" fmla="*/ 4069235 w 8242300"/>
              <a:gd name="connsiteY6" fmla="*/ 2384010 h 6875463"/>
              <a:gd name="connsiteX7" fmla="*/ 7657710 w 8242300"/>
              <a:gd name="connsiteY7" fmla="*/ 1949391 h 6875463"/>
              <a:gd name="connsiteX8" fmla="*/ 6211776 w 8242300"/>
              <a:gd name="connsiteY8" fmla="*/ 6875463 h 6875463"/>
              <a:gd name="connsiteX9" fmla="*/ 0 w 8242300"/>
              <a:gd name="connsiteY9" fmla="*/ 6875463 h 6875463"/>
              <a:gd name="connsiteX10" fmla="*/ 0 w 8242300"/>
              <a:gd name="connsiteY10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8227038 w 8242300"/>
              <a:gd name="connsiteY3" fmla="*/ 9779 h 6875463"/>
              <a:gd name="connsiteX4" fmla="*/ 7891090 w 8242300"/>
              <a:gd name="connsiteY4" fmla="*/ 1163960 h 6875463"/>
              <a:gd name="connsiteX5" fmla="*/ 4072437 w 8242300"/>
              <a:gd name="connsiteY5" fmla="*/ 1160430 h 6875463"/>
              <a:gd name="connsiteX6" fmla="*/ 4069235 w 8242300"/>
              <a:gd name="connsiteY6" fmla="*/ 2384010 h 6875463"/>
              <a:gd name="connsiteX7" fmla="*/ 7657710 w 8242300"/>
              <a:gd name="connsiteY7" fmla="*/ 1949391 h 6875463"/>
              <a:gd name="connsiteX8" fmla="*/ 6211776 w 8242300"/>
              <a:gd name="connsiteY8" fmla="*/ 6875463 h 6875463"/>
              <a:gd name="connsiteX9" fmla="*/ 0 w 8242300"/>
              <a:gd name="connsiteY9" fmla="*/ 6875463 h 6875463"/>
              <a:gd name="connsiteX10" fmla="*/ 0 w 8242300"/>
              <a:gd name="connsiteY10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8227038 w 8242300"/>
              <a:gd name="connsiteY3" fmla="*/ 9779 h 6875463"/>
              <a:gd name="connsiteX4" fmla="*/ 7891090 w 8242300"/>
              <a:gd name="connsiteY4" fmla="*/ 1163960 h 6875463"/>
              <a:gd name="connsiteX5" fmla="*/ 4072437 w 8242300"/>
              <a:gd name="connsiteY5" fmla="*/ 1160430 h 6875463"/>
              <a:gd name="connsiteX6" fmla="*/ 4069235 w 8242300"/>
              <a:gd name="connsiteY6" fmla="*/ 2384010 h 6875463"/>
              <a:gd name="connsiteX7" fmla="*/ 7531008 w 8242300"/>
              <a:gd name="connsiteY7" fmla="*/ 2380112 h 6875463"/>
              <a:gd name="connsiteX8" fmla="*/ 6211776 w 8242300"/>
              <a:gd name="connsiteY8" fmla="*/ 6875463 h 6875463"/>
              <a:gd name="connsiteX9" fmla="*/ 0 w 8242300"/>
              <a:gd name="connsiteY9" fmla="*/ 6875463 h 6875463"/>
              <a:gd name="connsiteX10" fmla="*/ 0 w 8242300"/>
              <a:gd name="connsiteY10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8227038 w 8242300"/>
              <a:gd name="connsiteY3" fmla="*/ 9779 h 6875463"/>
              <a:gd name="connsiteX4" fmla="*/ 7891090 w 8242300"/>
              <a:gd name="connsiteY4" fmla="*/ 1163960 h 6875463"/>
              <a:gd name="connsiteX5" fmla="*/ 4072437 w 8242300"/>
              <a:gd name="connsiteY5" fmla="*/ 1160430 h 6875463"/>
              <a:gd name="connsiteX6" fmla="*/ 4069235 w 8242300"/>
              <a:gd name="connsiteY6" fmla="*/ 2384010 h 6875463"/>
              <a:gd name="connsiteX7" fmla="*/ 7531008 w 8242300"/>
              <a:gd name="connsiteY7" fmla="*/ 2380112 h 6875463"/>
              <a:gd name="connsiteX8" fmla="*/ 4981456 w 8242300"/>
              <a:gd name="connsiteY8" fmla="*/ 6875463 h 6875463"/>
              <a:gd name="connsiteX9" fmla="*/ 0 w 8242300"/>
              <a:gd name="connsiteY9" fmla="*/ 6875463 h 6875463"/>
              <a:gd name="connsiteX10" fmla="*/ 0 w 8242300"/>
              <a:gd name="connsiteY10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8227038 w 8242300"/>
              <a:gd name="connsiteY3" fmla="*/ 9779 h 6875463"/>
              <a:gd name="connsiteX4" fmla="*/ 7891090 w 8242300"/>
              <a:gd name="connsiteY4" fmla="*/ 1163960 h 6875463"/>
              <a:gd name="connsiteX5" fmla="*/ 4072437 w 8242300"/>
              <a:gd name="connsiteY5" fmla="*/ 1160430 h 6875463"/>
              <a:gd name="connsiteX6" fmla="*/ 4069235 w 8242300"/>
              <a:gd name="connsiteY6" fmla="*/ 2384010 h 6875463"/>
              <a:gd name="connsiteX7" fmla="*/ 6311873 w 8242300"/>
              <a:gd name="connsiteY7" fmla="*/ 2374502 h 6875463"/>
              <a:gd name="connsiteX8" fmla="*/ 4981456 w 8242300"/>
              <a:gd name="connsiteY8" fmla="*/ 6875463 h 6875463"/>
              <a:gd name="connsiteX9" fmla="*/ 0 w 8242300"/>
              <a:gd name="connsiteY9" fmla="*/ 6875463 h 6875463"/>
              <a:gd name="connsiteX10" fmla="*/ 0 w 8242300"/>
              <a:gd name="connsiteY10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8227038 w 8242300"/>
              <a:gd name="connsiteY3" fmla="*/ 9779 h 6875463"/>
              <a:gd name="connsiteX4" fmla="*/ 6683139 w 8242300"/>
              <a:gd name="connsiteY4" fmla="*/ 1163960 h 6875463"/>
              <a:gd name="connsiteX5" fmla="*/ 4072437 w 8242300"/>
              <a:gd name="connsiteY5" fmla="*/ 1160430 h 6875463"/>
              <a:gd name="connsiteX6" fmla="*/ 4069235 w 8242300"/>
              <a:gd name="connsiteY6" fmla="*/ 2384010 h 6875463"/>
              <a:gd name="connsiteX7" fmla="*/ 6311873 w 8242300"/>
              <a:gd name="connsiteY7" fmla="*/ 2374502 h 6875463"/>
              <a:gd name="connsiteX8" fmla="*/ 4981456 w 8242300"/>
              <a:gd name="connsiteY8" fmla="*/ 6875463 h 6875463"/>
              <a:gd name="connsiteX9" fmla="*/ 0 w 8242300"/>
              <a:gd name="connsiteY9" fmla="*/ 6875463 h 6875463"/>
              <a:gd name="connsiteX10" fmla="*/ 0 w 8242300"/>
              <a:gd name="connsiteY10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7270745 w 8242300"/>
              <a:gd name="connsiteY3" fmla="*/ 71487 h 6875463"/>
              <a:gd name="connsiteX4" fmla="*/ 6683139 w 8242300"/>
              <a:gd name="connsiteY4" fmla="*/ 1163960 h 6875463"/>
              <a:gd name="connsiteX5" fmla="*/ 4072437 w 8242300"/>
              <a:gd name="connsiteY5" fmla="*/ 1160430 h 6875463"/>
              <a:gd name="connsiteX6" fmla="*/ 4069235 w 8242300"/>
              <a:gd name="connsiteY6" fmla="*/ 2384010 h 6875463"/>
              <a:gd name="connsiteX7" fmla="*/ 6311873 w 8242300"/>
              <a:gd name="connsiteY7" fmla="*/ 2374502 h 6875463"/>
              <a:gd name="connsiteX8" fmla="*/ 4981456 w 8242300"/>
              <a:gd name="connsiteY8" fmla="*/ 6875463 h 6875463"/>
              <a:gd name="connsiteX9" fmla="*/ 0 w 8242300"/>
              <a:gd name="connsiteY9" fmla="*/ 6875463 h 6875463"/>
              <a:gd name="connsiteX10" fmla="*/ 0 w 8242300"/>
              <a:gd name="connsiteY10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6683139 w 8242300"/>
              <a:gd name="connsiteY3" fmla="*/ 1163960 h 6875463"/>
              <a:gd name="connsiteX4" fmla="*/ 4072437 w 8242300"/>
              <a:gd name="connsiteY4" fmla="*/ 1160430 h 6875463"/>
              <a:gd name="connsiteX5" fmla="*/ 4069235 w 8242300"/>
              <a:gd name="connsiteY5" fmla="*/ 2384010 h 6875463"/>
              <a:gd name="connsiteX6" fmla="*/ 6311873 w 8242300"/>
              <a:gd name="connsiteY6" fmla="*/ 2374502 h 6875463"/>
              <a:gd name="connsiteX7" fmla="*/ 4981456 w 8242300"/>
              <a:gd name="connsiteY7" fmla="*/ 6875463 h 6875463"/>
              <a:gd name="connsiteX8" fmla="*/ 0 w 8242300"/>
              <a:gd name="connsiteY8" fmla="*/ 6875463 h 6875463"/>
              <a:gd name="connsiteX9" fmla="*/ 0 w 8242300"/>
              <a:gd name="connsiteY9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7587993 w 8242300"/>
              <a:gd name="connsiteY2" fmla="*/ 245243 h 6875463"/>
              <a:gd name="connsiteX3" fmla="*/ 6683139 w 8242300"/>
              <a:gd name="connsiteY3" fmla="*/ 1163960 h 6875463"/>
              <a:gd name="connsiteX4" fmla="*/ 4072437 w 8242300"/>
              <a:gd name="connsiteY4" fmla="*/ 1160430 h 6875463"/>
              <a:gd name="connsiteX5" fmla="*/ 4069235 w 8242300"/>
              <a:gd name="connsiteY5" fmla="*/ 2384010 h 6875463"/>
              <a:gd name="connsiteX6" fmla="*/ 6311873 w 8242300"/>
              <a:gd name="connsiteY6" fmla="*/ 2374502 h 6875463"/>
              <a:gd name="connsiteX7" fmla="*/ 4981456 w 8242300"/>
              <a:gd name="connsiteY7" fmla="*/ 6875463 h 6875463"/>
              <a:gd name="connsiteX8" fmla="*/ 0 w 8242300"/>
              <a:gd name="connsiteY8" fmla="*/ 6875463 h 6875463"/>
              <a:gd name="connsiteX9" fmla="*/ 0 w 8242300"/>
              <a:gd name="connsiteY9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6683139 w 8242300"/>
              <a:gd name="connsiteY2" fmla="*/ 1163960 h 6875463"/>
              <a:gd name="connsiteX3" fmla="*/ 4072437 w 8242300"/>
              <a:gd name="connsiteY3" fmla="*/ 1160430 h 6875463"/>
              <a:gd name="connsiteX4" fmla="*/ 4069235 w 8242300"/>
              <a:gd name="connsiteY4" fmla="*/ 2384010 h 6875463"/>
              <a:gd name="connsiteX5" fmla="*/ 6311873 w 8242300"/>
              <a:gd name="connsiteY5" fmla="*/ 2374502 h 6875463"/>
              <a:gd name="connsiteX6" fmla="*/ 4981456 w 8242300"/>
              <a:gd name="connsiteY6" fmla="*/ 6875463 h 6875463"/>
              <a:gd name="connsiteX7" fmla="*/ 0 w 8242300"/>
              <a:gd name="connsiteY7" fmla="*/ 6875463 h 6875463"/>
              <a:gd name="connsiteX8" fmla="*/ 0 w 8242300"/>
              <a:gd name="connsiteY8" fmla="*/ 0 h 6875463"/>
              <a:gd name="connsiteX0" fmla="*/ 0 w 7028757"/>
              <a:gd name="connsiteY0" fmla="*/ 0 h 6875463"/>
              <a:gd name="connsiteX1" fmla="*/ 7028757 w 7028757"/>
              <a:gd name="connsiteY1" fmla="*/ 0 h 6875463"/>
              <a:gd name="connsiteX2" fmla="*/ 6683139 w 7028757"/>
              <a:gd name="connsiteY2" fmla="*/ 1163960 h 6875463"/>
              <a:gd name="connsiteX3" fmla="*/ 4072437 w 7028757"/>
              <a:gd name="connsiteY3" fmla="*/ 1160430 h 6875463"/>
              <a:gd name="connsiteX4" fmla="*/ 4069235 w 7028757"/>
              <a:gd name="connsiteY4" fmla="*/ 2384010 h 6875463"/>
              <a:gd name="connsiteX5" fmla="*/ 6311873 w 7028757"/>
              <a:gd name="connsiteY5" fmla="*/ 2374502 h 6875463"/>
              <a:gd name="connsiteX6" fmla="*/ 4981456 w 7028757"/>
              <a:gd name="connsiteY6" fmla="*/ 6875463 h 6875463"/>
              <a:gd name="connsiteX7" fmla="*/ 0 w 7028757"/>
              <a:gd name="connsiteY7" fmla="*/ 6875463 h 6875463"/>
              <a:gd name="connsiteX8" fmla="*/ 0 w 7028757"/>
              <a:gd name="connsiteY8" fmla="*/ 0 h 6875463"/>
              <a:gd name="connsiteX0" fmla="*/ 0 w 7028757"/>
              <a:gd name="connsiteY0" fmla="*/ 0 h 6875463"/>
              <a:gd name="connsiteX1" fmla="*/ 7028757 w 7028757"/>
              <a:gd name="connsiteY1" fmla="*/ 0 h 6875463"/>
              <a:gd name="connsiteX2" fmla="*/ 6677547 w 7028757"/>
              <a:gd name="connsiteY2" fmla="*/ 1163960 h 6875463"/>
              <a:gd name="connsiteX3" fmla="*/ 4072437 w 7028757"/>
              <a:gd name="connsiteY3" fmla="*/ 1160430 h 6875463"/>
              <a:gd name="connsiteX4" fmla="*/ 4069235 w 7028757"/>
              <a:gd name="connsiteY4" fmla="*/ 2384010 h 6875463"/>
              <a:gd name="connsiteX5" fmla="*/ 6311873 w 7028757"/>
              <a:gd name="connsiteY5" fmla="*/ 2374502 h 6875463"/>
              <a:gd name="connsiteX6" fmla="*/ 4981456 w 7028757"/>
              <a:gd name="connsiteY6" fmla="*/ 6875463 h 6875463"/>
              <a:gd name="connsiteX7" fmla="*/ 0 w 7028757"/>
              <a:gd name="connsiteY7" fmla="*/ 6875463 h 6875463"/>
              <a:gd name="connsiteX8" fmla="*/ 0 w 7028757"/>
              <a:gd name="connsiteY8" fmla="*/ 0 h 6875463"/>
              <a:gd name="connsiteX0" fmla="*/ 0 w 7006387"/>
              <a:gd name="connsiteY0" fmla="*/ 0 h 6875463"/>
              <a:gd name="connsiteX1" fmla="*/ 7006387 w 7006387"/>
              <a:gd name="connsiteY1" fmla="*/ 0 h 6875463"/>
              <a:gd name="connsiteX2" fmla="*/ 6677547 w 7006387"/>
              <a:gd name="connsiteY2" fmla="*/ 1163960 h 6875463"/>
              <a:gd name="connsiteX3" fmla="*/ 4072437 w 7006387"/>
              <a:gd name="connsiteY3" fmla="*/ 1160430 h 6875463"/>
              <a:gd name="connsiteX4" fmla="*/ 4069235 w 7006387"/>
              <a:gd name="connsiteY4" fmla="*/ 2384010 h 6875463"/>
              <a:gd name="connsiteX5" fmla="*/ 6311873 w 7006387"/>
              <a:gd name="connsiteY5" fmla="*/ 2374502 h 6875463"/>
              <a:gd name="connsiteX6" fmla="*/ 4981456 w 7006387"/>
              <a:gd name="connsiteY6" fmla="*/ 6875463 h 6875463"/>
              <a:gd name="connsiteX7" fmla="*/ 0 w 7006387"/>
              <a:gd name="connsiteY7" fmla="*/ 6875463 h 6875463"/>
              <a:gd name="connsiteX8" fmla="*/ 0 w 7006387"/>
              <a:gd name="connsiteY8" fmla="*/ 0 h 6875463"/>
              <a:gd name="connsiteX0" fmla="*/ 0 w 7006387"/>
              <a:gd name="connsiteY0" fmla="*/ 0 h 6875463"/>
              <a:gd name="connsiteX1" fmla="*/ 7006387 w 7006387"/>
              <a:gd name="connsiteY1" fmla="*/ 0 h 6875463"/>
              <a:gd name="connsiteX2" fmla="*/ 6677547 w 7006387"/>
              <a:gd name="connsiteY2" fmla="*/ 1163960 h 6875463"/>
              <a:gd name="connsiteX3" fmla="*/ 4072437 w 7006387"/>
              <a:gd name="connsiteY3" fmla="*/ 1160430 h 6875463"/>
              <a:gd name="connsiteX4" fmla="*/ 4069235 w 7006387"/>
              <a:gd name="connsiteY4" fmla="*/ 2384010 h 6875463"/>
              <a:gd name="connsiteX5" fmla="*/ 6311873 w 7006387"/>
              <a:gd name="connsiteY5" fmla="*/ 2374502 h 6875463"/>
              <a:gd name="connsiteX6" fmla="*/ 4981456 w 7006387"/>
              <a:gd name="connsiteY6" fmla="*/ 6875463 h 6875463"/>
              <a:gd name="connsiteX7" fmla="*/ 0 w 7006387"/>
              <a:gd name="connsiteY7" fmla="*/ 6875463 h 6875463"/>
              <a:gd name="connsiteX8" fmla="*/ 0 w 7006387"/>
              <a:gd name="connsiteY8" fmla="*/ 0 h 6875463"/>
              <a:gd name="connsiteX0" fmla="*/ 0 w 7023165"/>
              <a:gd name="connsiteY0" fmla="*/ 0 h 6875463"/>
              <a:gd name="connsiteX1" fmla="*/ 7023165 w 7023165"/>
              <a:gd name="connsiteY1" fmla="*/ 0 h 6875463"/>
              <a:gd name="connsiteX2" fmla="*/ 6677547 w 7023165"/>
              <a:gd name="connsiteY2" fmla="*/ 1163960 h 6875463"/>
              <a:gd name="connsiteX3" fmla="*/ 4072437 w 7023165"/>
              <a:gd name="connsiteY3" fmla="*/ 1160430 h 6875463"/>
              <a:gd name="connsiteX4" fmla="*/ 4069235 w 7023165"/>
              <a:gd name="connsiteY4" fmla="*/ 2384010 h 6875463"/>
              <a:gd name="connsiteX5" fmla="*/ 6311873 w 7023165"/>
              <a:gd name="connsiteY5" fmla="*/ 2374502 h 6875463"/>
              <a:gd name="connsiteX6" fmla="*/ 4981456 w 7023165"/>
              <a:gd name="connsiteY6" fmla="*/ 6875463 h 6875463"/>
              <a:gd name="connsiteX7" fmla="*/ 0 w 7023165"/>
              <a:gd name="connsiteY7" fmla="*/ 6875463 h 6875463"/>
              <a:gd name="connsiteX8" fmla="*/ 0 w 7023165"/>
              <a:gd name="connsiteY8" fmla="*/ 0 h 6875463"/>
              <a:gd name="connsiteX0" fmla="*/ 0 w 7014879"/>
              <a:gd name="connsiteY0" fmla="*/ 0 h 6875463"/>
              <a:gd name="connsiteX1" fmla="*/ 7014879 w 7014879"/>
              <a:gd name="connsiteY1" fmla="*/ 16625 h 6875463"/>
              <a:gd name="connsiteX2" fmla="*/ 6677547 w 7014879"/>
              <a:gd name="connsiteY2" fmla="*/ 1163960 h 6875463"/>
              <a:gd name="connsiteX3" fmla="*/ 4072437 w 7014879"/>
              <a:gd name="connsiteY3" fmla="*/ 1160430 h 6875463"/>
              <a:gd name="connsiteX4" fmla="*/ 4069235 w 7014879"/>
              <a:gd name="connsiteY4" fmla="*/ 2384010 h 6875463"/>
              <a:gd name="connsiteX5" fmla="*/ 6311873 w 7014879"/>
              <a:gd name="connsiteY5" fmla="*/ 2374502 h 6875463"/>
              <a:gd name="connsiteX6" fmla="*/ 4981456 w 7014879"/>
              <a:gd name="connsiteY6" fmla="*/ 6875463 h 6875463"/>
              <a:gd name="connsiteX7" fmla="*/ 0 w 7014879"/>
              <a:gd name="connsiteY7" fmla="*/ 6875463 h 6875463"/>
              <a:gd name="connsiteX8" fmla="*/ 0 w 7014879"/>
              <a:gd name="connsiteY8" fmla="*/ 0 h 6875463"/>
              <a:gd name="connsiteX0" fmla="*/ 0 w 7014879"/>
              <a:gd name="connsiteY0" fmla="*/ 0 h 6858838"/>
              <a:gd name="connsiteX1" fmla="*/ 7014879 w 7014879"/>
              <a:gd name="connsiteY1" fmla="*/ 0 h 6858838"/>
              <a:gd name="connsiteX2" fmla="*/ 6677547 w 7014879"/>
              <a:gd name="connsiteY2" fmla="*/ 1147335 h 6858838"/>
              <a:gd name="connsiteX3" fmla="*/ 4072437 w 7014879"/>
              <a:gd name="connsiteY3" fmla="*/ 1143805 h 6858838"/>
              <a:gd name="connsiteX4" fmla="*/ 4069235 w 7014879"/>
              <a:gd name="connsiteY4" fmla="*/ 2367385 h 6858838"/>
              <a:gd name="connsiteX5" fmla="*/ 6311873 w 7014879"/>
              <a:gd name="connsiteY5" fmla="*/ 2357877 h 6858838"/>
              <a:gd name="connsiteX6" fmla="*/ 4981456 w 7014879"/>
              <a:gd name="connsiteY6" fmla="*/ 6858838 h 6858838"/>
              <a:gd name="connsiteX7" fmla="*/ 0 w 7014879"/>
              <a:gd name="connsiteY7" fmla="*/ 6858838 h 6858838"/>
              <a:gd name="connsiteX8" fmla="*/ 0 w 7014879"/>
              <a:gd name="connsiteY8" fmla="*/ 0 h 6858838"/>
              <a:gd name="connsiteX0" fmla="*/ 0 w 7014879"/>
              <a:gd name="connsiteY0" fmla="*/ 0 h 6858838"/>
              <a:gd name="connsiteX1" fmla="*/ 7014879 w 7014879"/>
              <a:gd name="connsiteY1" fmla="*/ 0 h 6858838"/>
              <a:gd name="connsiteX2" fmla="*/ 6677547 w 7014879"/>
              <a:gd name="connsiteY2" fmla="*/ 1147335 h 6858838"/>
              <a:gd name="connsiteX3" fmla="*/ 4072437 w 7014879"/>
              <a:gd name="connsiteY3" fmla="*/ 1143805 h 6858838"/>
              <a:gd name="connsiteX4" fmla="*/ 4081666 w 7014879"/>
              <a:gd name="connsiteY4" fmla="*/ 2363229 h 6858838"/>
              <a:gd name="connsiteX5" fmla="*/ 6311873 w 7014879"/>
              <a:gd name="connsiteY5" fmla="*/ 2357877 h 6858838"/>
              <a:gd name="connsiteX6" fmla="*/ 4981456 w 7014879"/>
              <a:gd name="connsiteY6" fmla="*/ 6858838 h 6858838"/>
              <a:gd name="connsiteX7" fmla="*/ 0 w 7014879"/>
              <a:gd name="connsiteY7" fmla="*/ 6858838 h 6858838"/>
              <a:gd name="connsiteX8" fmla="*/ 0 w 7014879"/>
              <a:gd name="connsiteY8" fmla="*/ 0 h 6858838"/>
              <a:gd name="connsiteX0" fmla="*/ 0 w 7014879"/>
              <a:gd name="connsiteY0" fmla="*/ 0 h 6858838"/>
              <a:gd name="connsiteX1" fmla="*/ 7014879 w 7014879"/>
              <a:gd name="connsiteY1" fmla="*/ 0 h 6858838"/>
              <a:gd name="connsiteX2" fmla="*/ 6677547 w 7014879"/>
              <a:gd name="connsiteY2" fmla="*/ 1147335 h 6858838"/>
              <a:gd name="connsiteX3" fmla="*/ 4076582 w 7014879"/>
              <a:gd name="connsiteY3" fmla="*/ 1143805 h 6858838"/>
              <a:gd name="connsiteX4" fmla="*/ 4081666 w 7014879"/>
              <a:gd name="connsiteY4" fmla="*/ 2363229 h 6858838"/>
              <a:gd name="connsiteX5" fmla="*/ 6311873 w 7014879"/>
              <a:gd name="connsiteY5" fmla="*/ 2357877 h 6858838"/>
              <a:gd name="connsiteX6" fmla="*/ 4981456 w 7014879"/>
              <a:gd name="connsiteY6" fmla="*/ 6858838 h 6858838"/>
              <a:gd name="connsiteX7" fmla="*/ 0 w 7014879"/>
              <a:gd name="connsiteY7" fmla="*/ 6858838 h 6858838"/>
              <a:gd name="connsiteX8" fmla="*/ 0 w 7014879"/>
              <a:gd name="connsiteY8" fmla="*/ 0 h 685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4879" h="6858838">
                <a:moveTo>
                  <a:pt x="0" y="0"/>
                </a:moveTo>
                <a:lnTo>
                  <a:pt x="7014879" y="0"/>
                </a:lnTo>
                <a:lnTo>
                  <a:pt x="6677547" y="1147335"/>
                </a:lnTo>
                <a:lnTo>
                  <a:pt x="4076582" y="1143805"/>
                </a:lnTo>
                <a:cubicBezTo>
                  <a:pt x="4075515" y="1549311"/>
                  <a:pt x="4082733" y="1957723"/>
                  <a:pt x="4081666" y="2363229"/>
                </a:cubicBezTo>
                <a:lnTo>
                  <a:pt x="6311873" y="2357877"/>
                </a:lnTo>
                <a:lnTo>
                  <a:pt x="4981456" y="6858838"/>
                </a:lnTo>
                <a:lnTo>
                  <a:pt x="0" y="6858838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120F7B-7447-9142-A831-7680F1944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62680" y="5602995"/>
            <a:ext cx="2386426" cy="387350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841B9D2-BEB5-2761-E17D-78761355EA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87296" y="6408493"/>
            <a:ext cx="1460667" cy="362838"/>
          </a:xfrm>
          <a:prstGeom prst="rect">
            <a:avLst/>
          </a:prstGeom>
        </p:spPr>
        <p:txBody>
          <a:bodyPr/>
          <a:lstStyle/>
          <a:p>
            <a:fld id="{E298B23F-0C7F-42EA-9326-6A62FD5D4053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AA23471-425B-5B1D-99C1-E4CBF53A70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3102" y="6408493"/>
            <a:ext cx="3690548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153BC0-B2E7-078B-A230-0712A404C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9294" y="6408493"/>
            <a:ext cx="1461717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831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ART SLIDE - 1/2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5589B4B9-3ECA-1747-A381-F232E02F10AA}"/>
              </a:ext>
            </a:extLst>
          </p:cNvPr>
          <p:cNvSpPr/>
          <p:nvPr userDrawn="1"/>
        </p:nvSpPr>
        <p:spPr>
          <a:xfrm>
            <a:off x="4982985" y="-4540"/>
            <a:ext cx="7231756" cy="6890474"/>
          </a:xfrm>
          <a:custGeom>
            <a:avLst/>
            <a:gdLst>
              <a:gd name="connsiteX0" fmla="*/ 2020901 w 5985862"/>
              <a:gd name="connsiteY0" fmla="*/ 38420 h 6923314"/>
              <a:gd name="connsiteX1" fmla="*/ 0 w 5985862"/>
              <a:gd name="connsiteY1" fmla="*/ 6923314 h 6923314"/>
              <a:gd name="connsiteX2" fmla="*/ 5985862 w 5985862"/>
              <a:gd name="connsiteY2" fmla="*/ 6900262 h 6923314"/>
              <a:gd name="connsiteX3" fmla="*/ 5970494 w 5985862"/>
              <a:gd name="connsiteY3" fmla="*/ 0 h 6923314"/>
              <a:gd name="connsiteX4" fmla="*/ 2020901 w 5985862"/>
              <a:gd name="connsiteY4" fmla="*/ 38420 h 6923314"/>
              <a:gd name="connsiteX0" fmla="*/ 3271890 w 7236851"/>
              <a:gd name="connsiteY0" fmla="*/ 38420 h 6928924"/>
              <a:gd name="connsiteX1" fmla="*/ 0 w 7236851"/>
              <a:gd name="connsiteY1" fmla="*/ 6928924 h 6928924"/>
              <a:gd name="connsiteX2" fmla="*/ 7236851 w 7236851"/>
              <a:gd name="connsiteY2" fmla="*/ 6900262 h 6928924"/>
              <a:gd name="connsiteX3" fmla="*/ 7221483 w 7236851"/>
              <a:gd name="connsiteY3" fmla="*/ 0 h 6928924"/>
              <a:gd name="connsiteX4" fmla="*/ 3271890 w 7236851"/>
              <a:gd name="connsiteY4" fmla="*/ 38420 h 6928924"/>
              <a:gd name="connsiteX0" fmla="*/ 2060170 w 7236851"/>
              <a:gd name="connsiteY0" fmla="*/ 38420 h 6928924"/>
              <a:gd name="connsiteX1" fmla="*/ 0 w 7236851"/>
              <a:gd name="connsiteY1" fmla="*/ 6928924 h 6928924"/>
              <a:gd name="connsiteX2" fmla="*/ 7236851 w 7236851"/>
              <a:gd name="connsiteY2" fmla="*/ 6900262 h 6928924"/>
              <a:gd name="connsiteX3" fmla="*/ 7221483 w 7236851"/>
              <a:gd name="connsiteY3" fmla="*/ 0 h 6928924"/>
              <a:gd name="connsiteX4" fmla="*/ 2060170 w 7236851"/>
              <a:gd name="connsiteY4" fmla="*/ 38420 h 6928924"/>
              <a:gd name="connsiteX0" fmla="*/ 2076999 w 7236851"/>
              <a:gd name="connsiteY0" fmla="*/ 27200 h 6928924"/>
              <a:gd name="connsiteX1" fmla="*/ 0 w 7236851"/>
              <a:gd name="connsiteY1" fmla="*/ 6928924 h 6928924"/>
              <a:gd name="connsiteX2" fmla="*/ 7236851 w 7236851"/>
              <a:gd name="connsiteY2" fmla="*/ 6900262 h 6928924"/>
              <a:gd name="connsiteX3" fmla="*/ 7221483 w 7236851"/>
              <a:gd name="connsiteY3" fmla="*/ 0 h 6928924"/>
              <a:gd name="connsiteX4" fmla="*/ 2076999 w 7236851"/>
              <a:gd name="connsiteY4" fmla="*/ 27200 h 6928924"/>
              <a:gd name="connsiteX0" fmla="*/ 2060169 w 7236851"/>
              <a:gd name="connsiteY0" fmla="*/ 15981 h 6928924"/>
              <a:gd name="connsiteX1" fmla="*/ 0 w 7236851"/>
              <a:gd name="connsiteY1" fmla="*/ 6928924 h 6928924"/>
              <a:gd name="connsiteX2" fmla="*/ 7236851 w 7236851"/>
              <a:gd name="connsiteY2" fmla="*/ 6900262 h 6928924"/>
              <a:gd name="connsiteX3" fmla="*/ 7221483 w 7236851"/>
              <a:gd name="connsiteY3" fmla="*/ 0 h 6928924"/>
              <a:gd name="connsiteX4" fmla="*/ 2060169 w 7236851"/>
              <a:gd name="connsiteY4" fmla="*/ 15981 h 6928924"/>
              <a:gd name="connsiteX0" fmla="*/ 2060169 w 7244225"/>
              <a:gd name="connsiteY0" fmla="*/ 15981 h 6944507"/>
              <a:gd name="connsiteX1" fmla="*/ 0 w 7244225"/>
              <a:gd name="connsiteY1" fmla="*/ 6928924 h 6944507"/>
              <a:gd name="connsiteX2" fmla="*/ 7244225 w 7244225"/>
              <a:gd name="connsiteY2" fmla="*/ 6944507 h 6944507"/>
              <a:gd name="connsiteX3" fmla="*/ 7221483 w 7244225"/>
              <a:gd name="connsiteY3" fmla="*/ 0 h 6944507"/>
              <a:gd name="connsiteX4" fmla="*/ 2060169 w 7244225"/>
              <a:gd name="connsiteY4" fmla="*/ 15981 h 6944507"/>
              <a:gd name="connsiteX0" fmla="*/ 2051857 w 7244225"/>
              <a:gd name="connsiteY0" fmla="*/ 45076 h 6944507"/>
              <a:gd name="connsiteX1" fmla="*/ 0 w 7244225"/>
              <a:gd name="connsiteY1" fmla="*/ 6928924 h 6944507"/>
              <a:gd name="connsiteX2" fmla="*/ 7244225 w 7244225"/>
              <a:gd name="connsiteY2" fmla="*/ 6944507 h 6944507"/>
              <a:gd name="connsiteX3" fmla="*/ 7221483 w 7244225"/>
              <a:gd name="connsiteY3" fmla="*/ 0 h 6944507"/>
              <a:gd name="connsiteX4" fmla="*/ 2051857 w 7244225"/>
              <a:gd name="connsiteY4" fmla="*/ 45076 h 6944507"/>
              <a:gd name="connsiteX0" fmla="*/ 2051857 w 7244225"/>
              <a:gd name="connsiteY0" fmla="*/ 24294 h 6923725"/>
              <a:gd name="connsiteX1" fmla="*/ 0 w 7244225"/>
              <a:gd name="connsiteY1" fmla="*/ 6908142 h 6923725"/>
              <a:gd name="connsiteX2" fmla="*/ 7244225 w 7244225"/>
              <a:gd name="connsiteY2" fmla="*/ 6923725 h 6923725"/>
              <a:gd name="connsiteX3" fmla="*/ 7221483 w 7244225"/>
              <a:gd name="connsiteY3" fmla="*/ 0 h 6923725"/>
              <a:gd name="connsiteX4" fmla="*/ 2051857 w 7244225"/>
              <a:gd name="connsiteY4" fmla="*/ 24294 h 6923725"/>
              <a:gd name="connsiteX0" fmla="*/ 2051857 w 7244225"/>
              <a:gd name="connsiteY0" fmla="*/ 3512 h 6902943"/>
              <a:gd name="connsiteX1" fmla="*/ 0 w 7244225"/>
              <a:gd name="connsiteY1" fmla="*/ 6887360 h 6902943"/>
              <a:gd name="connsiteX2" fmla="*/ 7244225 w 7244225"/>
              <a:gd name="connsiteY2" fmla="*/ 6902943 h 6902943"/>
              <a:gd name="connsiteX3" fmla="*/ 7225639 w 7244225"/>
              <a:gd name="connsiteY3" fmla="*/ 0 h 6902943"/>
              <a:gd name="connsiteX4" fmla="*/ 2051857 w 7244225"/>
              <a:gd name="connsiteY4" fmla="*/ 3512 h 6902943"/>
              <a:gd name="connsiteX0" fmla="*/ 2039388 w 7231756"/>
              <a:gd name="connsiteY0" fmla="*/ 3512 h 6902943"/>
              <a:gd name="connsiteX1" fmla="*/ 0 w 7231756"/>
              <a:gd name="connsiteY1" fmla="*/ 6874890 h 6902943"/>
              <a:gd name="connsiteX2" fmla="*/ 7231756 w 7231756"/>
              <a:gd name="connsiteY2" fmla="*/ 6902943 h 6902943"/>
              <a:gd name="connsiteX3" fmla="*/ 7213170 w 7231756"/>
              <a:gd name="connsiteY3" fmla="*/ 0 h 6902943"/>
              <a:gd name="connsiteX4" fmla="*/ 2039388 w 7231756"/>
              <a:gd name="connsiteY4" fmla="*/ 3512 h 6902943"/>
              <a:gd name="connsiteX0" fmla="*/ 2039388 w 7231756"/>
              <a:gd name="connsiteY0" fmla="*/ 3512 h 6890474"/>
              <a:gd name="connsiteX1" fmla="*/ 0 w 7231756"/>
              <a:gd name="connsiteY1" fmla="*/ 6874890 h 6890474"/>
              <a:gd name="connsiteX2" fmla="*/ 7231756 w 7231756"/>
              <a:gd name="connsiteY2" fmla="*/ 6890474 h 6890474"/>
              <a:gd name="connsiteX3" fmla="*/ 7213170 w 7231756"/>
              <a:gd name="connsiteY3" fmla="*/ 0 h 6890474"/>
              <a:gd name="connsiteX4" fmla="*/ 2039388 w 7231756"/>
              <a:gd name="connsiteY4" fmla="*/ 3512 h 689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1756" h="6890474">
                <a:moveTo>
                  <a:pt x="2039388" y="3512"/>
                </a:moveTo>
                <a:lnTo>
                  <a:pt x="0" y="6874890"/>
                </a:lnTo>
                <a:lnTo>
                  <a:pt x="7231756" y="6890474"/>
                </a:lnTo>
                <a:cubicBezTo>
                  <a:pt x="7226633" y="4590387"/>
                  <a:pt x="7218293" y="2300087"/>
                  <a:pt x="7213170" y="0"/>
                </a:cubicBezTo>
                <a:lnTo>
                  <a:pt x="2039388" y="3512"/>
                </a:lnTo>
                <a:close/>
              </a:path>
            </a:pathLst>
          </a:custGeom>
          <a:solidFill>
            <a:srgbClr val="512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17">
            <a:extLst>
              <a:ext uri="{FF2B5EF4-FFF2-40B4-BE49-F238E27FC236}">
                <a16:creationId xmlns:a16="http://schemas.microsoft.com/office/drawing/2014/main" id="{8A2282CF-2F9D-8644-A0EF-14D2585A90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837"/>
            <a:ext cx="7036768" cy="6858838"/>
          </a:xfrm>
          <a:custGeom>
            <a:avLst/>
            <a:gdLst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8227038 w 8242300"/>
              <a:gd name="connsiteY3" fmla="*/ 9779 h 6875463"/>
              <a:gd name="connsiteX4" fmla="*/ 8017792 w 8242300"/>
              <a:gd name="connsiteY4" fmla="*/ 722647 h 6875463"/>
              <a:gd name="connsiteX5" fmla="*/ 5371139 w 8242300"/>
              <a:gd name="connsiteY5" fmla="*/ 722647 h 6875463"/>
              <a:gd name="connsiteX6" fmla="*/ 5371139 w 8242300"/>
              <a:gd name="connsiteY6" fmla="*/ 1949391 h 6875463"/>
              <a:gd name="connsiteX7" fmla="*/ 7657710 w 8242300"/>
              <a:gd name="connsiteY7" fmla="*/ 1949391 h 6875463"/>
              <a:gd name="connsiteX8" fmla="*/ 6211776 w 8242300"/>
              <a:gd name="connsiteY8" fmla="*/ 6875463 h 6875463"/>
              <a:gd name="connsiteX9" fmla="*/ 0 w 8242300"/>
              <a:gd name="connsiteY9" fmla="*/ 6875463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8227038 w 8242300"/>
              <a:gd name="connsiteY3" fmla="*/ 9779 h 6875463"/>
              <a:gd name="connsiteX4" fmla="*/ 8017792 w 8242300"/>
              <a:gd name="connsiteY4" fmla="*/ 722647 h 6875463"/>
              <a:gd name="connsiteX5" fmla="*/ 5371139 w 8242300"/>
              <a:gd name="connsiteY5" fmla="*/ 722647 h 6875463"/>
              <a:gd name="connsiteX6" fmla="*/ 4048118 w 8242300"/>
              <a:gd name="connsiteY6" fmla="*/ 2387541 h 6875463"/>
              <a:gd name="connsiteX7" fmla="*/ 7657710 w 8242300"/>
              <a:gd name="connsiteY7" fmla="*/ 1949391 h 6875463"/>
              <a:gd name="connsiteX8" fmla="*/ 6211776 w 8242300"/>
              <a:gd name="connsiteY8" fmla="*/ 6875463 h 6875463"/>
              <a:gd name="connsiteX9" fmla="*/ 0 w 8242300"/>
              <a:gd name="connsiteY9" fmla="*/ 6875463 h 6875463"/>
              <a:gd name="connsiteX10" fmla="*/ 0 w 8242300"/>
              <a:gd name="connsiteY10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8227038 w 8242300"/>
              <a:gd name="connsiteY3" fmla="*/ 9779 h 6875463"/>
              <a:gd name="connsiteX4" fmla="*/ 8017792 w 8242300"/>
              <a:gd name="connsiteY4" fmla="*/ 722647 h 6875463"/>
              <a:gd name="connsiteX5" fmla="*/ 5371139 w 8242300"/>
              <a:gd name="connsiteY5" fmla="*/ 722647 h 6875463"/>
              <a:gd name="connsiteX6" fmla="*/ 4069235 w 8242300"/>
              <a:gd name="connsiteY6" fmla="*/ 2384010 h 6875463"/>
              <a:gd name="connsiteX7" fmla="*/ 7657710 w 8242300"/>
              <a:gd name="connsiteY7" fmla="*/ 1949391 h 6875463"/>
              <a:gd name="connsiteX8" fmla="*/ 6211776 w 8242300"/>
              <a:gd name="connsiteY8" fmla="*/ 6875463 h 6875463"/>
              <a:gd name="connsiteX9" fmla="*/ 0 w 8242300"/>
              <a:gd name="connsiteY9" fmla="*/ 6875463 h 6875463"/>
              <a:gd name="connsiteX10" fmla="*/ 0 w 8242300"/>
              <a:gd name="connsiteY10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8227038 w 8242300"/>
              <a:gd name="connsiteY3" fmla="*/ 9779 h 6875463"/>
              <a:gd name="connsiteX4" fmla="*/ 8017792 w 8242300"/>
              <a:gd name="connsiteY4" fmla="*/ 722647 h 6875463"/>
              <a:gd name="connsiteX5" fmla="*/ 4072437 w 8242300"/>
              <a:gd name="connsiteY5" fmla="*/ 1167491 h 6875463"/>
              <a:gd name="connsiteX6" fmla="*/ 4069235 w 8242300"/>
              <a:gd name="connsiteY6" fmla="*/ 2384010 h 6875463"/>
              <a:gd name="connsiteX7" fmla="*/ 7657710 w 8242300"/>
              <a:gd name="connsiteY7" fmla="*/ 1949391 h 6875463"/>
              <a:gd name="connsiteX8" fmla="*/ 6211776 w 8242300"/>
              <a:gd name="connsiteY8" fmla="*/ 6875463 h 6875463"/>
              <a:gd name="connsiteX9" fmla="*/ 0 w 8242300"/>
              <a:gd name="connsiteY9" fmla="*/ 6875463 h 6875463"/>
              <a:gd name="connsiteX10" fmla="*/ 0 w 8242300"/>
              <a:gd name="connsiteY10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8227038 w 8242300"/>
              <a:gd name="connsiteY3" fmla="*/ 9779 h 6875463"/>
              <a:gd name="connsiteX4" fmla="*/ 8017792 w 8242300"/>
              <a:gd name="connsiteY4" fmla="*/ 722647 h 6875463"/>
              <a:gd name="connsiteX5" fmla="*/ 4258972 w 8242300"/>
              <a:gd name="connsiteY5" fmla="*/ 1216918 h 6875463"/>
              <a:gd name="connsiteX6" fmla="*/ 4069235 w 8242300"/>
              <a:gd name="connsiteY6" fmla="*/ 2384010 h 6875463"/>
              <a:gd name="connsiteX7" fmla="*/ 7657710 w 8242300"/>
              <a:gd name="connsiteY7" fmla="*/ 1949391 h 6875463"/>
              <a:gd name="connsiteX8" fmla="*/ 6211776 w 8242300"/>
              <a:gd name="connsiteY8" fmla="*/ 6875463 h 6875463"/>
              <a:gd name="connsiteX9" fmla="*/ 0 w 8242300"/>
              <a:gd name="connsiteY9" fmla="*/ 6875463 h 6875463"/>
              <a:gd name="connsiteX10" fmla="*/ 0 w 8242300"/>
              <a:gd name="connsiteY10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8227038 w 8242300"/>
              <a:gd name="connsiteY3" fmla="*/ 9779 h 6875463"/>
              <a:gd name="connsiteX4" fmla="*/ 8017792 w 8242300"/>
              <a:gd name="connsiteY4" fmla="*/ 722647 h 6875463"/>
              <a:gd name="connsiteX5" fmla="*/ 4072437 w 8242300"/>
              <a:gd name="connsiteY5" fmla="*/ 1160430 h 6875463"/>
              <a:gd name="connsiteX6" fmla="*/ 4069235 w 8242300"/>
              <a:gd name="connsiteY6" fmla="*/ 2384010 h 6875463"/>
              <a:gd name="connsiteX7" fmla="*/ 7657710 w 8242300"/>
              <a:gd name="connsiteY7" fmla="*/ 1949391 h 6875463"/>
              <a:gd name="connsiteX8" fmla="*/ 6211776 w 8242300"/>
              <a:gd name="connsiteY8" fmla="*/ 6875463 h 6875463"/>
              <a:gd name="connsiteX9" fmla="*/ 0 w 8242300"/>
              <a:gd name="connsiteY9" fmla="*/ 6875463 h 6875463"/>
              <a:gd name="connsiteX10" fmla="*/ 0 w 8242300"/>
              <a:gd name="connsiteY10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8227038 w 8242300"/>
              <a:gd name="connsiteY3" fmla="*/ 9779 h 6875463"/>
              <a:gd name="connsiteX4" fmla="*/ 7891090 w 8242300"/>
              <a:gd name="connsiteY4" fmla="*/ 1163960 h 6875463"/>
              <a:gd name="connsiteX5" fmla="*/ 4072437 w 8242300"/>
              <a:gd name="connsiteY5" fmla="*/ 1160430 h 6875463"/>
              <a:gd name="connsiteX6" fmla="*/ 4069235 w 8242300"/>
              <a:gd name="connsiteY6" fmla="*/ 2384010 h 6875463"/>
              <a:gd name="connsiteX7" fmla="*/ 7657710 w 8242300"/>
              <a:gd name="connsiteY7" fmla="*/ 1949391 h 6875463"/>
              <a:gd name="connsiteX8" fmla="*/ 6211776 w 8242300"/>
              <a:gd name="connsiteY8" fmla="*/ 6875463 h 6875463"/>
              <a:gd name="connsiteX9" fmla="*/ 0 w 8242300"/>
              <a:gd name="connsiteY9" fmla="*/ 6875463 h 6875463"/>
              <a:gd name="connsiteX10" fmla="*/ 0 w 8242300"/>
              <a:gd name="connsiteY10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8227038 w 8242300"/>
              <a:gd name="connsiteY3" fmla="*/ 9779 h 6875463"/>
              <a:gd name="connsiteX4" fmla="*/ 7891090 w 8242300"/>
              <a:gd name="connsiteY4" fmla="*/ 1163960 h 6875463"/>
              <a:gd name="connsiteX5" fmla="*/ 4072437 w 8242300"/>
              <a:gd name="connsiteY5" fmla="*/ 1160430 h 6875463"/>
              <a:gd name="connsiteX6" fmla="*/ 4069235 w 8242300"/>
              <a:gd name="connsiteY6" fmla="*/ 2384010 h 6875463"/>
              <a:gd name="connsiteX7" fmla="*/ 7531008 w 8242300"/>
              <a:gd name="connsiteY7" fmla="*/ 2380112 h 6875463"/>
              <a:gd name="connsiteX8" fmla="*/ 6211776 w 8242300"/>
              <a:gd name="connsiteY8" fmla="*/ 6875463 h 6875463"/>
              <a:gd name="connsiteX9" fmla="*/ 0 w 8242300"/>
              <a:gd name="connsiteY9" fmla="*/ 6875463 h 6875463"/>
              <a:gd name="connsiteX10" fmla="*/ 0 w 8242300"/>
              <a:gd name="connsiteY10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8227038 w 8242300"/>
              <a:gd name="connsiteY3" fmla="*/ 9779 h 6875463"/>
              <a:gd name="connsiteX4" fmla="*/ 7891090 w 8242300"/>
              <a:gd name="connsiteY4" fmla="*/ 1163960 h 6875463"/>
              <a:gd name="connsiteX5" fmla="*/ 4072437 w 8242300"/>
              <a:gd name="connsiteY5" fmla="*/ 1160430 h 6875463"/>
              <a:gd name="connsiteX6" fmla="*/ 4069235 w 8242300"/>
              <a:gd name="connsiteY6" fmla="*/ 2384010 h 6875463"/>
              <a:gd name="connsiteX7" fmla="*/ 7531008 w 8242300"/>
              <a:gd name="connsiteY7" fmla="*/ 2380112 h 6875463"/>
              <a:gd name="connsiteX8" fmla="*/ 4981456 w 8242300"/>
              <a:gd name="connsiteY8" fmla="*/ 6875463 h 6875463"/>
              <a:gd name="connsiteX9" fmla="*/ 0 w 8242300"/>
              <a:gd name="connsiteY9" fmla="*/ 6875463 h 6875463"/>
              <a:gd name="connsiteX10" fmla="*/ 0 w 8242300"/>
              <a:gd name="connsiteY10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8227038 w 8242300"/>
              <a:gd name="connsiteY3" fmla="*/ 9779 h 6875463"/>
              <a:gd name="connsiteX4" fmla="*/ 7891090 w 8242300"/>
              <a:gd name="connsiteY4" fmla="*/ 1163960 h 6875463"/>
              <a:gd name="connsiteX5" fmla="*/ 4072437 w 8242300"/>
              <a:gd name="connsiteY5" fmla="*/ 1160430 h 6875463"/>
              <a:gd name="connsiteX6" fmla="*/ 4069235 w 8242300"/>
              <a:gd name="connsiteY6" fmla="*/ 2384010 h 6875463"/>
              <a:gd name="connsiteX7" fmla="*/ 6311873 w 8242300"/>
              <a:gd name="connsiteY7" fmla="*/ 2374502 h 6875463"/>
              <a:gd name="connsiteX8" fmla="*/ 4981456 w 8242300"/>
              <a:gd name="connsiteY8" fmla="*/ 6875463 h 6875463"/>
              <a:gd name="connsiteX9" fmla="*/ 0 w 8242300"/>
              <a:gd name="connsiteY9" fmla="*/ 6875463 h 6875463"/>
              <a:gd name="connsiteX10" fmla="*/ 0 w 8242300"/>
              <a:gd name="connsiteY10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8227038 w 8242300"/>
              <a:gd name="connsiteY3" fmla="*/ 9779 h 6875463"/>
              <a:gd name="connsiteX4" fmla="*/ 6683139 w 8242300"/>
              <a:gd name="connsiteY4" fmla="*/ 1163960 h 6875463"/>
              <a:gd name="connsiteX5" fmla="*/ 4072437 w 8242300"/>
              <a:gd name="connsiteY5" fmla="*/ 1160430 h 6875463"/>
              <a:gd name="connsiteX6" fmla="*/ 4069235 w 8242300"/>
              <a:gd name="connsiteY6" fmla="*/ 2384010 h 6875463"/>
              <a:gd name="connsiteX7" fmla="*/ 6311873 w 8242300"/>
              <a:gd name="connsiteY7" fmla="*/ 2374502 h 6875463"/>
              <a:gd name="connsiteX8" fmla="*/ 4981456 w 8242300"/>
              <a:gd name="connsiteY8" fmla="*/ 6875463 h 6875463"/>
              <a:gd name="connsiteX9" fmla="*/ 0 w 8242300"/>
              <a:gd name="connsiteY9" fmla="*/ 6875463 h 6875463"/>
              <a:gd name="connsiteX10" fmla="*/ 0 w 8242300"/>
              <a:gd name="connsiteY10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7270745 w 8242300"/>
              <a:gd name="connsiteY3" fmla="*/ 71487 h 6875463"/>
              <a:gd name="connsiteX4" fmla="*/ 6683139 w 8242300"/>
              <a:gd name="connsiteY4" fmla="*/ 1163960 h 6875463"/>
              <a:gd name="connsiteX5" fmla="*/ 4072437 w 8242300"/>
              <a:gd name="connsiteY5" fmla="*/ 1160430 h 6875463"/>
              <a:gd name="connsiteX6" fmla="*/ 4069235 w 8242300"/>
              <a:gd name="connsiteY6" fmla="*/ 2384010 h 6875463"/>
              <a:gd name="connsiteX7" fmla="*/ 6311873 w 8242300"/>
              <a:gd name="connsiteY7" fmla="*/ 2374502 h 6875463"/>
              <a:gd name="connsiteX8" fmla="*/ 4981456 w 8242300"/>
              <a:gd name="connsiteY8" fmla="*/ 6875463 h 6875463"/>
              <a:gd name="connsiteX9" fmla="*/ 0 w 8242300"/>
              <a:gd name="connsiteY9" fmla="*/ 6875463 h 6875463"/>
              <a:gd name="connsiteX10" fmla="*/ 0 w 8242300"/>
              <a:gd name="connsiteY10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8242300 w 8242300"/>
              <a:gd name="connsiteY2" fmla="*/ 9631 h 6875463"/>
              <a:gd name="connsiteX3" fmla="*/ 6683139 w 8242300"/>
              <a:gd name="connsiteY3" fmla="*/ 1163960 h 6875463"/>
              <a:gd name="connsiteX4" fmla="*/ 4072437 w 8242300"/>
              <a:gd name="connsiteY4" fmla="*/ 1160430 h 6875463"/>
              <a:gd name="connsiteX5" fmla="*/ 4069235 w 8242300"/>
              <a:gd name="connsiteY5" fmla="*/ 2384010 h 6875463"/>
              <a:gd name="connsiteX6" fmla="*/ 6311873 w 8242300"/>
              <a:gd name="connsiteY6" fmla="*/ 2374502 h 6875463"/>
              <a:gd name="connsiteX7" fmla="*/ 4981456 w 8242300"/>
              <a:gd name="connsiteY7" fmla="*/ 6875463 h 6875463"/>
              <a:gd name="connsiteX8" fmla="*/ 0 w 8242300"/>
              <a:gd name="connsiteY8" fmla="*/ 6875463 h 6875463"/>
              <a:gd name="connsiteX9" fmla="*/ 0 w 8242300"/>
              <a:gd name="connsiteY9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7587993 w 8242300"/>
              <a:gd name="connsiteY2" fmla="*/ 245243 h 6875463"/>
              <a:gd name="connsiteX3" fmla="*/ 6683139 w 8242300"/>
              <a:gd name="connsiteY3" fmla="*/ 1163960 h 6875463"/>
              <a:gd name="connsiteX4" fmla="*/ 4072437 w 8242300"/>
              <a:gd name="connsiteY4" fmla="*/ 1160430 h 6875463"/>
              <a:gd name="connsiteX5" fmla="*/ 4069235 w 8242300"/>
              <a:gd name="connsiteY5" fmla="*/ 2384010 h 6875463"/>
              <a:gd name="connsiteX6" fmla="*/ 6311873 w 8242300"/>
              <a:gd name="connsiteY6" fmla="*/ 2374502 h 6875463"/>
              <a:gd name="connsiteX7" fmla="*/ 4981456 w 8242300"/>
              <a:gd name="connsiteY7" fmla="*/ 6875463 h 6875463"/>
              <a:gd name="connsiteX8" fmla="*/ 0 w 8242300"/>
              <a:gd name="connsiteY8" fmla="*/ 6875463 h 6875463"/>
              <a:gd name="connsiteX9" fmla="*/ 0 w 8242300"/>
              <a:gd name="connsiteY9" fmla="*/ 0 h 6875463"/>
              <a:gd name="connsiteX0" fmla="*/ 0 w 8242300"/>
              <a:gd name="connsiteY0" fmla="*/ 0 h 6875463"/>
              <a:gd name="connsiteX1" fmla="*/ 8242300 w 8242300"/>
              <a:gd name="connsiteY1" fmla="*/ 0 h 6875463"/>
              <a:gd name="connsiteX2" fmla="*/ 6683139 w 8242300"/>
              <a:gd name="connsiteY2" fmla="*/ 1163960 h 6875463"/>
              <a:gd name="connsiteX3" fmla="*/ 4072437 w 8242300"/>
              <a:gd name="connsiteY3" fmla="*/ 1160430 h 6875463"/>
              <a:gd name="connsiteX4" fmla="*/ 4069235 w 8242300"/>
              <a:gd name="connsiteY4" fmla="*/ 2384010 h 6875463"/>
              <a:gd name="connsiteX5" fmla="*/ 6311873 w 8242300"/>
              <a:gd name="connsiteY5" fmla="*/ 2374502 h 6875463"/>
              <a:gd name="connsiteX6" fmla="*/ 4981456 w 8242300"/>
              <a:gd name="connsiteY6" fmla="*/ 6875463 h 6875463"/>
              <a:gd name="connsiteX7" fmla="*/ 0 w 8242300"/>
              <a:gd name="connsiteY7" fmla="*/ 6875463 h 6875463"/>
              <a:gd name="connsiteX8" fmla="*/ 0 w 8242300"/>
              <a:gd name="connsiteY8" fmla="*/ 0 h 6875463"/>
              <a:gd name="connsiteX0" fmla="*/ 0 w 7028757"/>
              <a:gd name="connsiteY0" fmla="*/ 0 h 6875463"/>
              <a:gd name="connsiteX1" fmla="*/ 7028757 w 7028757"/>
              <a:gd name="connsiteY1" fmla="*/ 0 h 6875463"/>
              <a:gd name="connsiteX2" fmla="*/ 6683139 w 7028757"/>
              <a:gd name="connsiteY2" fmla="*/ 1163960 h 6875463"/>
              <a:gd name="connsiteX3" fmla="*/ 4072437 w 7028757"/>
              <a:gd name="connsiteY3" fmla="*/ 1160430 h 6875463"/>
              <a:gd name="connsiteX4" fmla="*/ 4069235 w 7028757"/>
              <a:gd name="connsiteY4" fmla="*/ 2384010 h 6875463"/>
              <a:gd name="connsiteX5" fmla="*/ 6311873 w 7028757"/>
              <a:gd name="connsiteY5" fmla="*/ 2374502 h 6875463"/>
              <a:gd name="connsiteX6" fmla="*/ 4981456 w 7028757"/>
              <a:gd name="connsiteY6" fmla="*/ 6875463 h 6875463"/>
              <a:gd name="connsiteX7" fmla="*/ 0 w 7028757"/>
              <a:gd name="connsiteY7" fmla="*/ 6875463 h 6875463"/>
              <a:gd name="connsiteX8" fmla="*/ 0 w 7028757"/>
              <a:gd name="connsiteY8" fmla="*/ 0 h 6875463"/>
              <a:gd name="connsiteX0" fmla="*/ 0 w 7028757"/>
              <a:gd name="connsiteY0" fmla="*/ 0 h 6875463"/>
              <a:gd name="connsiteX1" fmla="*/ 7028757 w 7028757"/>
              <a:gd name="connsiteY1" fmla="*/ 0 h 6875463"/>
              <a:gd name="connsiteX2" fmla="*/ 6677547 w 7028757"/>
              <a:gd name="connsiteY2" fmla="*/ 1163960 h 6875463"/>
              <a:gd name="connsiteX3" fmla="*/ 4072437 w 7028757"/>
              <a:gd name="connsiteY3" fmla="*/ 1160430 h 6875463"/>
              <a:gd name="connsiteX4" fmla="*/ 4069235 w 7028757"/>
              <a:gd name="connsiteY4" fmla="*/ 2384010 h 6875463"/>
              <a:gd name="connsiteX5" fmla="*/ 6311873 w 7028757"/>
              <a:gd name="connsiteY5" fmla="*/ 2374502 h 6875463"/>
              <a:gd name="connsiteX6" fmla="*/ 4981456 w 7028757"/>
              <a:gd name="connsiteY6" fmla="*/ 6875463 h 6875463"/>
              <a:gd name="connsiteX7" fmla="*/ 0 w 7028757"/>
              <a:gd name="connsiteY7" fmla="*/ 6875463 h 6875463"/>
              <a:gd name="connsiteX8" fmla="*/ 0 w 7028757"/>
              <a:gd name="connsiteY8" fmla="*/ 0 h 6875463"/>
              <a:gd name="connsiteX0" fmla="*/ 0 w 7006387"/>
              <a:gd name="connsiteY0" fmla="*/ 0 h 6875463"/>
              <a:gd name="connsiteX1" fmla="*/ 7006387 w 7006387"/>
              <a:gd name="connsiteY1" fmla="*/ 0 h 6875463"/>
              <a:gd name="connsiteX2" fmla="*/ 6677547 w 7006387"/>
              <a:gd name="connsiteY2" fmla="*/ 1163960 h 6875463"/>
              <a:gd name="connsiteX3" fmla="*/ 4072437 w 7006387"/>
              <a:gd name="connsiteY3" fmla="*/ 1160430 h 6875463"/>
              <a:gd name="connsiteX4" fmla="*/ 4069235 w 7006387"/>
              <a:gd name="connsiteY4" fmla="*/ 2384010 h 6875463"/>
              <a:gd name="connsiteX5" fmla="*/ 6311873 w 7006387"/>
              <a:gd name="connsiteY5" fmla="*/ 2374502 h 6875463"/>
              <a:gd name="connsiteX6" fmla="*/ 4981456 w 7006387"/>
              <a:gd name="connsiteY6" fmla="*/ 6875463 h 6875463"/>
              <a:gd name="connsiteX7" fmla="*/ 0 w 7006387"/>
              <a:gd name="connsiteY7" fmla="*/ 6875463 h 6875463"/>
              <a:gd name="connsiteX8" fmla="*/ 0 w 7006387"/>
              <a:gd name="connsiteY8" fmla="*/ 0 h 6875463"/>
              <a:gd name="connsiteX0" fmla="*/ 0 w 7006387"/>
              <a:gd name="connsiteY0" fmla="*/ 0 h 6875463"/>
              <a:gd name="connsiteX1" fmla="*/ 7006387 w 7006387"/>
              <a:gd name="connsiteY1" fmla="*/ 0 h 6875463"/>
              <a:gd name="connsiteX2" fmla="*/ 6677547 w 7006387"/>
              <a:gd name="connsiteY2" fmla="*/ 1163960 h 6875463"/>
              <a:gd name="connsiteX3" fmla="*/ 4072437 w 7006387"/>
              <a:gd name="connsiteY3" fmla="*/ 1160430 h 6875463"/>
              <a:gd name="connsiteX4" fmla="*/ 4069235 w 7006387"/>
              <a:gd name="connsiteY4" fmla="*/ 2384010 h 6875463"/>
              <a:gd name="connsiteX5" fmla="*/ 6311873 w 7006387"/>
              <a:gd name="connsiteY5" fmla="*/ 2374502 h 6875463"/>
              <a:gd name="connsiteX6" fmla="*/ 4981456 w 7006387"/>
              <a:gd name="connsiteY6" fmla="*/ 6875463 h 6875463"/>
              <a:gd name="connsiteX7" fmla="*/ 0 w 7006387"/>
              <a:gd name="connsiteY7" fmla="*/ 6875463 h 6875463"/>
              <a:gd name="connsiteX8" fmla="*/ 0 w 7006387"/>
              <a:gd name="connsiteY8" fmla="*/ 0 h 6875463"/>
              <a:gd name="connsiteX0" fmla="*/ 0 w 7023165"/>
              <a:gd name="connsiteY0" fmla="*/ 0 h 6875463"/>
              <a:gd name="connsiteX1" fmla="*/ 7023165 w 7023165"/>
              <a:gd name="connsiteY1" fmla="*/ 0 h 6875463"/>
              <a:gd name="connsiteX2" fmla="*/ 6677547 w 7023165"/>
              <a:gd name="connsiteY2" fmla="*/ 1163960 h 6875463"/>
              <a:gd name="connsiteX3" fmla="*/ 4072437 w 7023165"/>
              <a:gd name="connsiteY3" fmla="*/ 1160430 h 6875463"/>
              <a:gd name="connsiteX4" fmla="*/ 4069235 w 7023165"/>
              <a:gd name="connsiteY4" fmla="*/ 2384010 h 6875463"/>
              <a:gd name="connsiteX5" fmla="*/ 6311873 w 7023165"/>
              <a:gd name="connsiteY5" fmla="*/ 2374502 h 6875463"/>
              <a:gd name="connsiteX6" fmla="*/ 4981456 w 7023165"/>
              <a:gd name="connsiteY6" fmla="*/ 6875463 h 6875463"/>
              <a:gd name="connsiteX7" fmla="*/ 0 w 7023165"/>
              <a:gd name="connsiteY7" fmla="*/ 6875463 h 6875463"/>
              <a:gd name="connsiteX8" fmla="*/ 0 w 7023165"/>
              <a:gd name="connsiteY8" fmla="*/ 0 h 6875463"/>
              <a:gd name="connsiteX0" fmla="*/ 0 w 7014879"/>
              <a:gd name="connsiteY0" fmla="*/ 0 h 6875463"/>
              <a:gd name="connsiteX1" fmla="*/ 7014879 w 7014879"/>
              <a:gd name="connsiteY1" fmla="*/ 16625 h 6875463"/>
              <a:gd name="connsiteX2" fmla="*/ 6677547 w 7014879"/>
              <a:gd name="connsiteY2" fmla="*/ 1163960 h 6875463"/>
              <a:gd name="connsiteX3" fmla="*/ 4072437 w 7014879"/>
              <a:gd name="connsiteY3" fmla="*/ 1160430 h 6875463"/>
              <a:gd name="connsiteX4" fmla="*/ 4069235 w 7014879"/>
              <a:gd name="connsiteY4" fmla="*/ 2384010 h 6875463"/>
              <a:gd name="connsiteX5" fmla="*/ 6311873 w 7014879"/>
              <a:gd name="connsiteY5" fmla="*/ 2374502 h 6875463"/>
              <a:gd name="connsiteX6" fmla="*/ 4981456 w 7014879"/>
              <a:gd name="connsiteY6" fmla="*/ 6875463 h 6875463"/>
              <a:gd name="connsiteX7" fmla="*/ 0 w 7014879"/>
              <a:gd name="connsiteY7" fmla="*/ 6875463 h 6875463"/>
              <a:gd name="connsiteX8" fmla="*/ 0 w 7014879"/>
              <a:gd name="connsiteY8" fmla="*/ 0 h 6875463"/>
              <a:gd name="connsiteX0" fmla="*/ 0 w 7014879"/>
              <a:gd name="connsiteY0" fmla="*/ 0 h 6858838"/>
              <a:gd name="connsiteX1" fmla="*/ 7014879 w 7014879"/>
              <a:gd name="connsiteY1" fmla="*/ 0 h 6858838"/>
              <a:gd name="connsiteX2" fmla="*/ 6677547 w 7014879"/>
              <a:gd name="connsiteY2" fmla="*/ 1147335 h 6858838"/>
              <a:gd name="connsiteX3" fmla="*/ 4072437 w 7014879"/>
              <a:gd name="connsiteY3" fmla="*/ 1143805 h 6858838"/>
              <a:gd name="connsiteX4" fmla="*/ 4069235 w 7014879"/>
              <a:gd name="connsiteY4" fmla="*/ 2367385 h 6858838"/>
              <a:gd name="connsiteX5" fmla="*/ 6311873 w 7014879"/>
              <a:gd name="connsiteY5" fmla="*/ 2357877 h 6858838"/>
              <a:gd name="connsiteX6" fmla="*/ 4981456 w 7014879"/>
              <a:gd name="connsiteY6" fmla="*/ 6858838 h 6858838"/>
              <a:gd name="connsiteX7" fmla="*/ 0 w 7014879"/>
              <a:gd name="connsiteY7" fmla="*/ 6858838 h 6858838"/>
              <a:gd name="connsiteX8" fmla="*/ 0 w 7014879"/>
              <a:gd name="connsiteY8" fmla="*/ 0 h 6858838"/>
              <a:gd name="connsiteX0" fmla="*/ 0 w 7014879"/>
              <a:gd name="connsiteY0" fmla="*/ 0 h 6858838"/>
              <a:gd name="connsiteX1" fmla="*/ 7014879 w 7014879"/>
              <a:gd name="connsiteY1" fmla="*/ 0 h 6858838"/>
              <a:gd name="connsiteX2" fmla="*/ 6677547 w 7014879"/>
              <a:gd name="connsiteY2" fmla="*/ 1147335 h 6858838"/>
              <a:gd name="connsiteX3" fmla="*/ 4072437 w 7014879"/>
              <a:gd name="connsiteY3" fmla="*/ 1143805 h 6858838"/>
              <a:gd name="connsiteX4" fmla="*/ 4081666 w 7014879"/>
              <a:gd name="connsiteY4" fmla="*/ 2363229 h 6858838"/>
              <a:gd name="connsiteX5" fmla="*/ 6311873 w 7014879"/>
              <a:gd name="connsiteY5" fmla="*/ 2357877 h 6858838"/>
              <a:gd name="connsiteX6" fmla="*/ 4981456 w 7014879"/>
              <a:gd name="connsiteY6" fmla="*/ 6858838 h 6858838"/>
              <a:gd name="connsiteX7" fmla="*/ 0 w 7014879"/>
              <a:gd name="connsiteY7" fmla="*/ 6858838 h 6858838"/>
              <a:gd name="connsiteX8" fmla="*/ 0 w 7014879"/>
              <a:gd name="connsiteY8" fmla="*/ 0 h 6858838"/>
              <a:gd name="connsiteX0" fmla="*/ 0 w 7014879"/>
              <a:gd name="connsiteY0" fmla="*/ 0 h 6858838"/>
              <a:gd name="connsiteX1" fmla="*/ 7014879 w 7014879"/>
              <a:gd name="connsiteY1" fmla="*/ 0 h 6858838"/>
              <a:gd name="connsiteX2" fmla="*/ 6677547 w 7014879"/>
              <a:gd name="connsiteY2" fmla="*/ 1147335 h 6858838"/>
              <a:gd name="connsiteX3" fmla="*/ 4076582 w 7014879"/>
              <a:gd name="connsiteY3" fmla="*/ 1143805 h 6858838"/>
              <a:gd name="connsiteX4" fmla="*/ 4081666 w 7014879"/>
              <a:gd name="connsiteY4" fmla="*/ 2363229 h 6858838"/>
              <a:gd name="connsiteX5" fmla="*/ 6311873 w 7014879"/>
              <a:gd name="connsiteY5" fmla="*/ 2357877 h 6858838"/>
              <a:gd name="connsiteX6" fmla="*/ 4981456 w 7014879"/>
              <a:gd name="connsiteY6" fmla="*/ 6858838 h 6858838"/>
              <a:gd name="connsiteX7" fmla="*/ 0 w 7014879"/>
              <a:gd name="connsiteY7" fmla="*/ 6858838 h 6858838"/>
              <a:gd name="connsiteX8" fmla="*/ 0 w 7014879"/>
              <a:gd name="connsiteY8" fmla="*/ 0 h 6858838"/>
              <a:gd name="connsiteX0" fmla="*/ 0 w 7014879"/>
              <a:gd name="connsiteY0" fmla="*/ 0 h 6858838"/>
              <a:gd name="connsiteX1" fmla="*/ 7014879 w 7014879"/>
              <a:gd name="connsiteY1" fmla="*/ 0 h 6858838"/>
              <a:gd name="connsiteX2" fmla="*/ 6677547 w 7014879"/>
              <a:gd name="connsiteY2" fmla="*/ 1147335 h 6858838"/>
              <a:gd name="connsiteX3" fmla="*/ 4076582 w 7014879"/>
              <a:gd name="connsiteY3" fmla="*/ 1143805 h 6858838"/>
              <a:gd name="connsiteX4" fmla="*/ 4073026 w 7014879"/>
              <a:gd name="connsiteY4" fmla="*/ 1938531 h 6858838"/>
              <a:gd name="connsiteX5" fmla="*/ 6311873 w 7014879"/>
              <a:gd name="connsiteY5" fmla="*/ 2357877 h 6858838"/>
              <a:gd name="connsiteX6" fmla="*/ 4981456 w 7014879"/>
              <a:gd name="connsiteY6" fmla="*/ 6858838 h 6858838"/>
              <a:gd name="connsiteX7" fmla="*/ 0 w 7014879"/>
              <a:gd name="connsiteY7" fmla="*/ 6858838 h 6858838"/>
              <a:gd name="connsiteX8" fmla="*/ 0 w 7014879"/>
              <a:gd name="connsiteY8" fmla="*/ 0 h 6858838"/>
              <a:gd name="connsiteX0" fmla="*/ 0 w 7014879"/>
              <a:gd name="connsiteY0" fmla="*/ 0 h 6858838"/>
              <a:gd name="connsiteX1" fmla="*/ 7014879 w 7014879"/>
              <a:gd name="connsiteY1" fmla="*/ 0 h 6858838"/>
              <a:gd name="connsiteX2" fmla="*/ 6677547 w 7014879"/>
              <a:gd name="connsiteY2" fmla="*/ 1147335 h 6858838"/>
              <a:gd name="connsiteX3" fmla="*/ 4076582 w 7014879"/>
              <a:gd name="connsiteY3" fmla="*/ 1143805 h 6858838"/>
              <a:gd name="connsiteX4" fmla="*/ 4073026 w 7014879"/>
              <a:gd name="connsiteY4" fmla="*/ 1938531 h 6858838"/>
              <a:gd name="connsiteX5" fmla="*/ 6441478 w 7014879"/>
              <a:gd name="connsiteY5" fmla="*/ 1928846 h 6858838"/>
              <a:gd name="connsiteX6" fmla="*/ 4981456 w 7014879"/>
              <a:gd name="connsiteY6" fmla="*/ 6858838 h 6858838"/>
              <a:gd name="connsiteX7" fmla="*/ 0 w 7014879"/>
              <a:gd name="connsiteY7" fmla="*/ 6858838 h 6858838"/>
              <a:gd name="connsiteX8" fmla="*/ 0 w 7014879"/>
              <a:gd name="connsiteY8" fmla="*/ 0 h 6858838"/>
              <a:gd name="connsiteX0" fmla="*/ 0 w 7014879"/>
              <a:gd name="connsiteY0" fmla="*/ 0 h 6858838"/>
              <a:gd name="connsiteX1" fmla="*/ 7014879 w 7014879"/>
              <a:gd name="connsiteY1" fmla="*/ 0 h 6858838"/>
              <a:gd name="connsiteX2" fmla="*/ 6677547 w 7014879"/>
              <a:gd name="connsiteY2" fmla="*/ 1147335 h 6858838"/>
              <a:gd name="connsiteX3" fmla="*/ 4066745 w 7014879"/>
              <a:gd name="connsiteY3" fmla="*/ 1150383 h 6858838"/>
              <a:gd name="connsiteX4" fmla="*/ 4073026 w 7014879"/>
              <a:gd name="connsiteY4" fmla="*/ 1938531 h 6858838"/>
              <a:gd name="connsiteX5" fmla="*/ 6441478 w 7014879"/>
              <a:gd name="connsiteY5" fmla="*/ 1928846 h 6858838"/>
              <a:gd name="connsiteX6" fmla="*/ 4981456 w 7014879"/>
              <a:gd name="connsiteY6" fmla="*/ 6858838 h 6858838"/>
              <a:gd name="connsiteX7" fmla="*/ 0 w 7014879"/>
              <a:gd name="connsiteY7" fmla="*/ 6858838 h 6858838"/>
              <a:gd name="connsiteX8" fmla="*/ 0 w 7014879"/>
              <a:gd name="connsiteY8" fmla="*/ 0 h 6858838"/>
              <a:gd name="connsiteX0" fmla="*/ 0 w 7014879"/>
              <a:gd name="connsiteY0" fmla="*/ 0 h 6858838"/>
              <a:gd name="connsiteX1" fmla="*/ 7014879 w 7014879"/>
              <a:gd name="connsiteY1" fmla="*/ 0 h 6858838"/>
              <a:gd name="connsiteX2" fmla="*/ 6677547 w 7014879"/>
              <a:gd name="connsiteY2" fmla="*/ 1147335 h 6858838"/>
              <a:gd name="connsiteX3" fmla="*/ 4073304 w 7014879"/>
              <a:gd name="connsiteY3" fmla="*/ 1143805 h 6858838"/>
              <a:gd name="connsiteX4" fmla="*/ 4073026 w 7014879"/>
              <a:gd name="connsiteY4" fmla="*/ 1938531 h 6858838"/>
              <a:gd name="connsiteX5" fmla="*/ 6441478 w 7014879"/>
              <a:gd name="connsiteY5" fmla="*/ 1928846 h 6858838"/>
              <a:gd name="connsiteX6" fmla="*/ 4981456 w 7014879"/>
              <a:gd name="connsiteY6" fmla="*/ 6858838 h 6858838"/>
              <a:gd name="connsiteX7" fmla="*/ 0 w 7014879"/>
              <a:gd name="connsiteY7" fmla="*/ 6858838 h 6858838"/>
              <a:gd name="connsiteX8" fmla="*/ 0 w 7014879"/>
              <a:gd name="connsiteY8" fmla="*/ 0 h 6858838"/>
              <a:gd name="connsiteX0" fmla="*/ 0 w 7014879"/>
              <a:gd name="connsiteY0" fmla="*/ 0 h 6858838"/>
              <a:gd name="connsiteX1" fmla="*/ 7014879 w 7014879"/>
              <a:gd name="connsiteY1" fmla="*/ 0 h 6858838"/>
              <a:gd name="connsiteX2" fmla="*/ 6670989 w 7014879"/>
              <a:gd name="connsiteY2" fmla="*/ 1150624 h 6858838"/>
              <a:gd name="connsiteX3" fmla="*/ 4073304 w 7014879"/>
              <a:gd name="connsiteY3" fmla="*/ 1143805 h 6858838"/>
              <a:gd name="connsiteX4" fmla="*/ 4073026 w 7014879"/>
              <a:gd name="connsiteY4" fmla="*/ 1938531 h 6858838"/>
              <a:gd name="connsiteX5" fmla="*/ 6441478 w 7014879"/>
              <a:gd name="connsiteY5" fmla="*/ 1928846 h 6858838"/>
              <a:gd name="connsiteX6" fmla="*/ 4981456 w 7014879"/>
              <a:gd name="connsiteY6" fmla="*/ 6858838 h 6858838"/>
              <a:gd name="connsiteX7" fmla="*/ 0 w 7014879"/>
              <a:gd name="connsiteY7" fmla="*/ 6858838 h 6858838"/>
              <a:gd name="connsiteX8" fmla="*/ 0 w 7014879"/>
              <a:gd name="connsiteY8" fmla="*/ 0 h 6858838"/>
              <a:gd name="connsiteX0" fmla="*/ 0 w 7014879"/>
              <a:gd name="connsiteY0" fmla="*/ 0 h 6858838"/>
              <a:gd name="connsiteX1" fmla="*/ 7014879 w 7014879"/>
              <a:gd name="connsiteY1" fmla="*/ 0 h 6858838"/>
              <a:gd name="connsiteX2" fmla="*/ 6670989 w 7014879"/>
              <a:gd name="connsiteY2" fmla="*/ 1150624 h 6858838"/>
              <a:gd name="connsiteX3" fmla="*/ 4073304 w 7014879"/>
              <a:gd name="connsiteY3" fmla="*/ 1150384 h 6858838"/>
              <a:gd name="connsiteX4" fmla="*/ 4073026 w 7014879"/>
              <a:gd name="connsiteY4" fmla="*/ 1938531 h 6858838"/>
              <a:gd name="connsiteX5" fmla="*/ 6441478 w 7014879"/>
              <a:gd name="connsiteY5" fmla="*/ 1928846 h 6858838"/>
              <a:gd name="connsiteX6" fmla="*/ 4981456 w 7014879"/>
              <a:gd name="connsiteY6" fmla="*/ 6858838 h 6858838"/>
              <a:gd name="connsiteX7" fmla="*/ 0 w 7014879"/>
              <a:gd name="connsiteY7" fmla="*/ 6858838 h 6858838"/>
              <a:gd name="connsiteX8" fmla="*/ 0 w 7014879"/>
              <a:gd name="connsiteY8" fmla="*/ 0 h 6858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4879" h="6858838">
                <a:moveTo>
                  <a:pt x="0" y="0"/>
                </a:moveTo>
                <a:lnTo>
                  <a:pt x="7014879" y="0"/>
                </a:lnTo>
                <a:lnTo>
                  <a:pt x="6670989" y="1150624"/>
                </a:lnTo>
                <a:lnTo>
                  <a:pt x="4073304" y="1150384"/>
                </a:lnTo>
                <a:cubicBezTo>
                  <a:pt x="4072237" y="1555890"/>
                  <a:pt x="4074093" y="1533025"/>
                  <a:pt x="4073026" y="1938531"/>
                </a:cubicBezTo>
                <a:lnTo>
                  <a:pt x="6441478" y="1928846"/>
                </a:lnTo>
                <a:lnTo>
                  <a:pt x="4981456" y="6858838"/>
                </a:lnTo>
                <a:lnTo>
                  <a:pt x="0" y="6858838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158BE5-F38D-B841-9960-AE09DE64F7C6}"/>
              </a:ext>
            </a:extLst>
          </p:cNvPr>
          <p:cNvSpPr/>
          <p:nvPr userDrawn="1"/>
        </p:nvSpPr>
        <p:spPr bwMode="auto">
          <a:xfrm>
            <a:off x="4076700" y="1143000"/>
            <a:ext cx="8110728" cy="800482"/>
          </a:xfrm>
          <a:prstGeom prst="rect">
            <a:avLst/>
          </a:prstGeom>
          <a:solidFill>
            <a:srgbClr val="6E4D94"/>
          </a:solidFill>
          <a:ln w="444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8B2D0E8D-C478-4246-A0AF-D2E9CB311B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0051" y="1263572"/>
            <a:ext cx="6539055" cy="540955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350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Title—35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120F7B-7447-9142-A831-7680F1944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62680" y="5602995"/>
            <a:ext cx="2386426" cy="38735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1B0D706-CCAD-8797-1181-B3DC03A474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87296" y="6408493"/>
            <a:ext cx="1460667" cy="362838"/>
          </a:xfrm>
          <a:prstGeom prst="rect">
            <a:avLst/>
          </a:prstGeom>
        </p:spPr>
        <p:txBody>
          <a:bodyPr/>
          <a:lstStyle/>
          <a:p>
            <a:fld id="{BF596D5D-8DEB-4EC1-AB78-9E7C93E79730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AFAA79A-403D-C045-E5DB-252927D372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3102" y="6408493"/>
            <a:ext cx="3690548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© 2025 Carl M. Burnett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02D1895-79BE-CA0E-F36D-D03EBC828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9294" y="6408493"/>
            <a:ext cx="1461717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632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ART SLID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FE29B9EB-0117-094A-90F1-8355B6BFD9D7}"/>
              </a:ext>
            </a:extLst>
          </p:cNvPr>
          <p:cNvSpPr/>
          <p:nvPr userDrawn="1"/>
        </p:nvSpPr>
        <p:spPr>
          <a:xfrm>
            <a:off x="6221505" y="-25633"/>
            <a:ext cx="5985862" cy="6902843"/>
          </a:xfrm>
          <a:custGeom>
            <a:avLst/>
            <a:gdLst>
              <a:gd name="connsiteX0" fmla="*/ 2020901 w 5985862"/>
              <a:gd name="connsiteY0" fmla="*/ 38420 h 6923314"/>
              <a:gd name="connsiteX1" fmla="*/ 0 w 5985862"/>
              <a:gd name="connsiteY1" fmla="*/ 6923314 h 6923314"/>
              <a:gd name="connsiteX2" fmla="*/ 5985862 w 5985862"/>
              <a:gd name="connsiteY2" fmla="*/ 6900262 h 6923314"/>
              <a:gd name="connsiteX3" fmla="*/ 5970494 w 5985862"/>
              <a:gd name="connsiteY3" fmla="*/ 0 h 6923314"/>
              <a:gd name="connsiteX4" fmla="*/ 2020901 w 5985862"/>
              <a:gd name="connsiteY4" fmla="*/ 38420 h 6923314"/>
              <a:gd name="connsiteX0" fmla="*/ 2020901 w 5985862"/>
              <a:gd name="connsiteY0" fmla="*/ 31596 h 6916490"/>
              <a:gd name="connsiteX1" fmla="*/ 0 w 5985862"/>
              <a:gd name="connsiteY1" fmla="*/ 6916490 h 6916490"/>
              <a:gd name="connsiteX2" fmla="*/ 5985862 w 5985862"/>
              <a:gd name="connsiteY2" fmla="*/ 6893438 h 6916490"/>
              <a:gd name="connsiteX3" fmla="*/ 5977318 w 5985862"/>
              <a:gd name="connsiteY3" fmla="*/ 0 h 6916490"/>
              <a:gd name="connsiteX4" fmla="*/ 2020901 w 5985862"/>
              <a:gd name="connsiteY4" fmla="*/ 31596 h 6916490"/>
              <a:gd name="connsiteX0" fmla="*/ 2020901 w 5985862"/>
              <a:gd name="connsiteY0" fmla="*/ 17949 h 6902843"/>
              <a:gd name="connsiteX1" fmla="*/ 0 w 5985862"/>
              <a:gd name="connsiteY1" fmla="*/ 6902843 h 6902843"/>
              <a:gd name="connsiteX2" fmla="*/ 5985862 w 5985862"/>
              <a:gd name="connsiteY2" fmla="*/ 6879791 h 6902843"/>
              <a:gd name="connsiteX3" fmla="*/ 5977318 w 5985862"/>
              <a:gd name="connsiteY3" fmla="*/ 0 h 6902843"/>
              <a:gd name="connsiteX4" fmla="*/ 2020901 w 5985862"/>
              <a:gd name="connsiteY4" fmla="*/ 17949 h 6902843"/>
              <a:gd name="connsiteX0" fmla="*/ 2020901 w 5985862"/>
              <a:gd name="connsiteY0" fmla="*/ 17949 h 6902843"/>
              <a:gd name="connsiteX1" fmla="*/ 0 w 5985862"/>
              <a:gd name="connsiteY1" fmla="*/ 6902843 h 6902843"/>
              <a:gd name="connsiteX2" fmla="*/ 5985862 w 5985862"/>
              <a:gd name="connsiteY2" fmla="*/ 6900263 h 6902843"/>
              <a:gd name="connsiteX3" fmla="*/ 5977318 w 5985862"/>
              <a:gd name="connsiteY3" fmla="*/ 0 h 6902843"/>
              <a:gd name="connsiteX4" fmla="*/ 2020901 w 5985862"/>
              <a:gd name="connsiteY4" fmla="*/ 17949 h 69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5862" h="6902843">
                <a:moveTo>
                  <a:pt x="2020901" y="17949"/>
                </a:moveTo>
                <a:lnTo>
                  <a:pt x="0" y="6902843"/>
                </a:lnTo>
                <a:lnTo>
                  <a:pt x="5985862" y="6900263"/>
                </a:lnTo>
                <a:cubicBezTo>
                  <a:pt x="5980739" y="4600176"/>
                  <a:pt x="5982441" y="2300087"/>
                  <a:pt x="5977318" y="0"/>
                </a:cubicBezTo>
                <a:lnTo>
                  <a:pt x="2020901" y="17949"/>
                </a:lnTo>
                <a:close/>
              </a:path>
            </a:pathLst>
          </a:custGeom>
          <a:solidFill>
            <a:srgbClr val="512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057F324-2A5A-7D41-937C-6D73FB0A60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22851" y="882991"/>
            <a:ext cx="5875003" cy="262221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4500" baseline="0">
                <a:solidFill>
                  <a:srgbClr val="51237F"/>
                </a:solidFill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Section Title—45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6855F27-4BC4-634C-8E81-B8A844200E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22851" y="3641549"/>
            <a:ext cx="5875002" cy="109237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6E4D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Subtitle—18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F02AC1C-C86F-C8A0-78E5-71ACC0FDC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87296" y="6408493"/>
            <a:ext cx="1460667" cy="362838"/>
          </a:xfrm>
          <a:prstGeom prst="rect">
            <a:avLst/>
          </a:prstGeom>
        </p:spPr>
        <p:txBody>
          <a:bodyPr/>
          <a:lstStyle/>
          <a:p>
            <a:fld id="{FD86B205-2401-42AB-9CF6-A1B3B936784D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D8F95B2-B744-EFD8-F1F6-998EE3430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04641" y="6408493"/>
            <a:ext cx="3650242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Copyright © 2025 Carl M. Burnett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5D7FD20-02CF-62C5-49FC-71120B83D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9294" y="6408493"/>
            <a:ext cx="1461717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74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B09B896-E670-9A4C-8551-93BD9B9D17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9699" y="3372823"/>
            <a:ext cx="9486901" cy="4993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500" baseline="0">
                <a:solidFill>
                  <a:srgbClr val="51237F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Slide Title—35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1B263BE-53A4-DD47-8808-741BC8CEA8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9701" y="4109440"/>
            <a:ext cx="9486900" cy="17989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Body Copy—16 </a:t>
            </a:r>
            <a:r>
              <a:rPr lang="en-US" dirty="0" err="1"/>
              <a:t>pt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E1EBA76-BE2F-3049-A001-B2DD53790A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1972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D2E718E-E0EF-D536-52B9-97BF26C39D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87296" y="6408493"/>
            <a:ext cx="1460667" cy="362838"/>
          </a:xfrm>
          <a:prstGeom prst="rect">
            <a:avLst/>
          </a:prstGeom>
        </p:spPr>
        <p:txBody>
          <a:bodyPr/>
          <a:lstStyle/>
          <a:p>
            <a:fld id="{04B9CC47-D8EF-438F-B1F5-D9924A347332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CE688C1-597F-144E-B62A-76325F099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7223" y="6408493"/>
            <a:ext cx="3543923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Copyright © 2025 Carl M. Burnett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F9960BC-5E30-9486-BA06-152C8293D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9294" y="6408493"/>
            <a:ext cx="1461717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099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D47902D-87FA-7E41-8E25-F15FFCD8E0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9700" y="685800"/>
            <a:ext cx="9486900" cy="5201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>
                <a:solidFill>
                  <a:srgbClr val="51237F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Slide Title—35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0BFEBC-50C6-DA4B-9559-CAD35854FD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41226" y="1517459"/>
            <a:ext cx="4269049" cy="22830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0132512D-BCE3-694F-88FE-21B06F621D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41226" y="4348459"/>
            <a:ext cx="4269048" cy="153628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Body Copy—16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FB01D87-DDCE-3647-88F2-7F7948079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41225" y="3949337"/>
            <a:ext cx="4269049" cy="308338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5123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HEADER (ALL CAPS)—18 PT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D0869B-EB83-4540-AEDB-A4B2CB8201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5278" y="6189037"/>
            <a:ext cx="1351649" cy="219456"/>
          </a:xfrm>
          <a:prstGeom prst="rect">
            <a:avLst/>
          </a:prstGeom>
        </p:spPr>
      </p:pic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050BFEBC-50C6-DA4B-9559-CAD35854FD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2751" y="1517460"/>
            <a:ext cx="4269049" cy="228301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0132512D-BCE3-694F-88FE-21B06F621D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2751" y="4348459"/>
            <a:ext cx="4269048" cy="1536285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5252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Body Copy—16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4FB01D87-DDCE-3647-88F2-7F79480791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2750" y="3949337"/>
            <a:ext cx="4269049" cy="308338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51237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HEADER (ALL CAPS)—18 PT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9398D1-FED9-7178-6C50-E97F5159D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87296" y="6408493"/>
            <a:ext cx="1460667" cy="362838"/>
          </a:xfrm>
          <a:prstGeom prst="rect">
            <a:avLst/>
          </a:prstGeom>
        </p:spPr>
        <p:txBody>
          <a:bodyPr/>
          <a:lstStyle/>
          <a:p>
            <a:fld id="{24443388-0808-41C8-8B0B-543F67F42CFB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E58DAF-A715-86B7-3EEF-3F7D0A93C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7224" y="6408493"/>
            <a:ext cx="3509418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Copyright © 2025 Carl M. Burnett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6F42E4-600C-4EA2-FC47-BBA288405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9294" y="6408493"/>
            <a:ext cx="1461717" cy="3628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348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EA3EA2E-3645-723A-8AD5-E5DD8CB0E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569540E2-D073-4F11-88A0-C631A085C1A5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5C3A997-5754-9DEC-8DDB-7FEE069E3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F9B895E-A732-706A-2A65-F9D5F2860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4E7D76-CAC1-794E-4750-F7FC70541B04}"/>
              </a:ext>
            </a:extLst>
          </p:cNvPr>
          <p:cNvSpPr/>
          <p:nvPr userDrawn="1"/>
        </p:nvSpPr>
        <p:spPr bwMode="auto">
          <a:xfrm>
            <a:off x="0" y="5601899"/>
            <a:ext cx="4191000" cy="800100"/>
          </a:xfrm>
          <a:prstGeom prst="rect">
            <a:avLst/>
          </a:prstGeom>
          <a:solidFill>
            <a:srgbClr val="6E4D94"/>
          </a:solidFill>
          <a:ln w="444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92FE5-4797-992F-6882-B4AE38022AA5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06167" y="5806638"/>
            <a:ext cx="2386426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7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7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  <p:sldLayoutId id="2147483660" r:id="rId12"/>
    <p:sldLayoutId id="2147483666" r:id="rId13"/>
    <p:sldLayoutId id="2147483667" r:id="rId14"/>
    <p:sldLayoutId id="2147483661" r:id="rId15"/>
    <p:sldLayoutId id="2147483662" r:id="rId16"/>
    <p:sldLayoutId id="2147483665" r:id="rId17"/>
    <p:sldLayoutId id="2147483663" r:id="rId18"/>
    <p:sldLayoutId id="2147483664" r:id="rId19"/>
    <p:sldLayoutId id="2147483669" r:id="rId20"/>
    <p:sldLayoutId id="2147483672" r:id="rId21"/>
    <p:sldLayoutId id="2147483673" r:id="rId22"/>
    <p:sldLayoutId id="2147483674" r:id="rId23"/>
    <p:sldLayoutId id="2147483675" r:id="rId2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888" userDrawn="1">
          <p15:clr>
            <a:srgbClr val="F26B43"/>
          </p15:clr>
        </p15:guide>
        <p15:guide id="2" pos="6864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montgomerycollege.login.duosecurity.com/central/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canvas.instructure.com/enroll/MNB9K6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n-us/office/what-is-onedrive-work-or-school-10f5c3fd-b0f6-40e2-9059-04735ffe01b7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85518" y="1698719"/>
            <a:ext cx="5705441" cy="3034939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Office Management</a:t>
            </a:r>
            <a:br>
              <a:rPr lang="en-US" dirty="0"/>
            </a:br>
            <a:r>
              <a:rPr lang="en-US" sz="4400" dirty="0"/>
              <a:t>Session I - OneDrive &amp; File Management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630303" y="5315228"/>
            <a:ext cx="7860655" cy="660400"/>
          </a:xfrm>
        </p:spPr>
        <p:txBody>
          <a:bodyPr/>
          <a:lstStyle/>
          <a:p>
            <a:r>
              <a:rPr lang="en-US" dirty="0"/>
              <a:t>ITI 490 Virtual Office Management - with Microsoft 365 </a:t>
            </a:r>
          </a:p>
          <a:p>
            <a:r>
              <a:rPr lang="en-US" dirty="0"/>
              <a:t>(formerly Office 365)</a:t>
            </a:r>
          </a:p>
          <a:p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" r="29"/>
          <a:stretch/>
        </p:blipFill>
        <p:spPr>
          <a:xfrm>
            <a:off x="-1" y="-11952"/>
            <a:ext cx="6099415" cy="6875928"/>
          </a:xfr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85599D-533D-514C-8EC7-00CA289FF57F}"/>
              </a:ext>
            </a:extLst>
          </p:cNvPr>
          <p:cNvCxnSpPr>
            <a:cxnSpLocks/>
          </p:cNvCxnSpPr>
          <p:nvPr/>
        </p:nvCxnSpPr>
        <p:spPr>
          <a:xfrm flipH="1">
            <a:off x="8552423" y="4901123"/>
            <a:ext cx="2192033" cy="0"/>
          </a:xfrm>
          <a:prstGeom prst="line">
            <a:avLst/>
          </a:prstGeom>
          <a:ln w="127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F84AE4B-E04B-E386-765C-5ED28F0DAC49}"/>
              </a:ext>
            </a:extLst>
          </p:cNvPr>
          <p:cNvSpPr txBox="1"/>
          <p:nvPr/>
        </p:nvSpPr>
        <p:spPr>
          <a:xfrm>
            <a:off x="7560630" y="1304419"/>
            <a:ext cx="3779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 Technology Institute (ITI)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502743BD-C4A2-41E5-09B7-90E8B7A0F1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58DFD8C-041C-436F-BBE5-CE763E42B704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8011C96-3621-F748-497C-40ABA430A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26D57EC-3082-7981-E8FB-D41E4079A3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277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BE079B-E8B7-4072-A0AA-34D1502A4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806039"/>
            <a:ext cx="9001496" cy="65563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 Version / App Version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405558-C242-4B47-88D5-25EBACEE4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949" y="1624519"/>
            <a:ext cx="10464837" cy="4085617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Office 2016, 2019, &amp; 2021 are sold as a one-time purchase.</a:t>
            </a:r>
          </a:p>
          <a:p>
            <a:r>
              <a:rPr lang="en-US" sz="2200" dirty="0"/>
              <a:t>Microsoft 365 is a subscription that includes: </a:t>
            </a:r>
          </a:p>
          <a:p>
            <a:pPr lvl="1"/>
            <a:r>
              <a:rPr lang="en-US" sz="1800" dirty="0"/>
              <a:t>Up-to-date features </a:t>
            </a:r>
          </a:p>
          <a:p>
            <a:pPr lvl="1"/>
            <a:r>
              <a:rPr lang="en-US" sz="1800" dirty="0"/>
              <a:t>Integrated experience</a:t>
            </a:r>
          </a:p>
          <a:p>
            <a:pPr lvl="1"/>
            <a:r>
              <a:rPr lang="en-US" sz="1800" dirty="0"/>
              <a:t>Robust Office desktop apps </a:t>
            </a:r>
          </a:p>
          <a:p>
            <a:pPr lvl="1"/>
            <a:r>
              <a:rPr lang="en-US" sz="1800" dirty="0"/>
              <a:t>latest features, fixes, and security updates</a:t>
            </a:r>
          </a:p>
          <a:p>
            <a:pPr lvl="1"/>
            <a:r>
              <a:rPr lang="en-US" sz="1800" dirty="0"/>
              <a:t>ongoing tech support at no extra cost. </a:t>
            </a:r>
          </a:p>
          <a:p>
            <a:r>
              <a:rPr lang="en-US" sz="2200" dirty="0"/>
              <a:t>Subscription are: </a:t>
            </a:r>
          </a:p>
          <a:p>
            <a:pPr lvl="1"/>
            <a:r>
              <a:rPr lang="en-US" sz="1800" dirty="0"/>
              <a:t>Monthly</a:t>
            </a:r>
          </a:p>
          <a:p>
            <a:pPr lvl="1"/>
            <a:r>
              <a:rPr lang="en-US" sz="1800" dirty="0"/>
              <a:t>Yearly</a:t>
            </a:r>
          </a:p>
          <a:p>
            <a:r>
              <a:rPr lang="en-US" sz="2200" dirty="0"/>
              <a:t>Microsoft 365 Family plan - up to 6 people, and use your apps on multiple PCs, Macs, tablets, and phones.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150322-1D30-988F-FD0D-C6640066F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D1B0-10F9-4B16-80D1-AC4BCBDB9B83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C75906-A19A-1341-5A91-C22B7BC82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3911B2-6333-8D16-5301-8A7AC4FF3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586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BE079B-E8B7-4072-A0AA-34D1502A4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976" y="1298372"/>
            <a:ext cx="4456328" cy="2138400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WE have access to Microsoft 365 for free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F792326-0DFF-C09C-3CAA-A3570121ECF1}"/>
              </a:ext>
            </a:extLst>
          </p:cNvPr>
          <p:cNvSpPr txBox="1">
            <a:spLocks/>
          </p:cNvSpPr>
          <p:nvPr/>
        </p:nvSpPr>
        <p:spPr>
          <a:xfrm>
            <a:off x="3863976" y="3429000"/>
            <a:ext cx="4456328" cy="21384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With our Montgomery College accounts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6A6A00-B3DB-8614-0BAF-853E89B87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D0DE9-BFE3-473A-B0D1-323DCDF8916D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E70B8F-6F8B-3BFA-329F-7F07CEE44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38C6E-57D3-580E-4CE3-EB23774CB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74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395A1E-A42B-30D8-135A-F572C62FEC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MS 365 Apps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69215B-06E2-486C-163F-5DEAB1D15A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8AC41E2-6D39-4827-A955-D0319E4AF017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360CBE-6999-7F6D-2662-DE5EAF19D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19472" y="6408493"/>
            <a:ext cx="3864178" cy="362838"/>
          </a:xfrm>
        </p:spPr>
        <p:txBody>
          <a:bodyPr/>
          <a:lstStyle/>
          <a:p>
            <a:r>
              <a:rPr lang="en-US"/>
              <a:t>Copyright © 2025 Carl M. Burnett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07E9FD-79A3-91DF-4FDC-217A440A2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60E4CF-0861-4C44-A850-F984CB7CBF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87513"/>
            <a:ext cx="10026650" cy="655637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Apps we will use and focus 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DD34433-945E-4487-84CD-A8D1934F6AB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793535" y="3081801"/>
            <a:ext cx="1728788" cy="1152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043BB-C64C-4560-BF8D-95772912E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141" y="3172369"/>
            <a:ext cx="971391" cy="9713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6BB2E0-EDAF-4CE7-B510-7A8585865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800" y="3172369"/>
            <a:ext cx="1044400" cy="9713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066D13-2DDF-4050-873D-D7A76B919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508" y="3172370"/>
            <a:ext cx="994598" cy="9713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945C65-F09D-47D1-BB7D-0BBB9A88BD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8508" y="4462456"/>
            <a:ext cx="1044506" cy="9713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C9BB8D-8265-4EC1-863B-FE6BE0D92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9677" y="3026979"/>
            <a:ext cx="1914193" cy="12761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AF6CD5-B928-4055-889E-3806B05C85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5923" y="4419969"/>
            <a:ext cx="994148" cy="9713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D17C52-3CDB-4475-A0D9-2ECDBE61D7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0788" y="4462456"/>
            <a:ext cx="956095" cy="9713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47F2C3-D88E-4403-9C86-45604CDB17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0912" y="4462456"/>
            <a:ext cx="1191893" cy="9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26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B53534-86A2-73C9-6AA7-77D4837E5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Cloud?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4426B-CF05-2A31-1F65-B3C810A839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2FFFC69-21AF-4DDB-9952-A7C97FEE6028}" type="datetime1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F0AB2-4F7E-1468-2FDC-AAE8EB27E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84843" y="6408493"/>
            <a:ext cx="3698807" cy="362838"/>
          </a:xfrm>
        </p:spPr>
        <p:txBody>
          <a:bodyPr/>
          <a:lstStyle/>
          <a:p>
            <a:r>
              <a:rPr lang="en-US" dirty="0"/>
              <a:t>Copyright © 2025 Carl M. Burnett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E23D1-09D5-B0C7-F9F9-FFCDD1326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13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746F1-F1A9-49BB-87C3-D39121FC5E4C}"/>
              </a:ext>
            </a:extLst>
          </p:cNvPr>
          <p:cNvSpPr txBox="1">
            <a:spLocks/>
          </p:cNvSpPr>
          <p:nvPr/>
        </p:nvSpPr>
        <p:spPr>
          <a:xfrm>
            <a:off x="349694" y="2232797"/>
            <a:ext cx="5693392" cy="239240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10000"/>
          </a:bodyPr>
          <a:lstStyle>
            <a:lvl1pPr marL="168275" indent="-1682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Wingdings" panose="05000000000000000000" pitchFamily="2" charset="2"/>
              <a:buChar char="§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-2270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Arial" panose="020B0604020202020204" pitchFamily="34" charset="0"/>
              <a:buChar char="•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742950" indent="-2270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Arial" panose="020B0604020202020204" pitchFamily="34" charset="0"/>
              <a:buChar char="‒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Wingdings" panose="05000000000000000000" pitchFamily="2" charset="2"/>
              <a:buChar char="§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12863" indent="-2270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Arial" panose="020B0604020202020204" pitchFamily="34" charset="0"/>
              <a:buChar char="•"/>
              <a:defRPr lang="en-US" sz="1800" b="0" kern="1200" dirty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4595" lvl="1" indent="-457200">
              <a:lnSpc>
                <a:spcPct val="115000"/>
              </a:lnSpc>
              <a:spcBef>
                <a:spcPts val="51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schemeClr val="tx1">
                    <a:alpha val="70000"/>
                  </a:schemeClr>
                </a:solidFill>
                <a:ea typeface="+mn-ea"/>
                <a:cs typeface="+mn-cs"/>
              </a:rPr>
              <a:t>Simply put, the cloud is the </a:t>
            </a:r>
            <a:r>
              <a:rPr lang="en-US" b="1" dirty="0">
                <a:solidFill>
                  <a:schemeClr val="tx1">
                    <a:alpha val="70000"/>
                  </a:schemeClr>
                </a:solidFill>
                <a:ea typeface="+mn-ea"/>
                <a:cs typeface="+mn-cs"/>
              </a:rPr>
              <a:t>World Wide Web (WWW) </a:t>
            </a:r>
            <a:r>
              <a:rPr lang="en-US" b="0" dirty="0">
                <a:solidFill>
                  <a:schemeClr val="tx1">
                    <a:alpha val="70000"/>
                  </a:schemeClr>
                </a:solidFill>
                <a:ea typeface="+mn-ea"/>
                <a:cs typeface="+mn-cs"/>
              </a:rPr>
              <a:t>and the 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  <a:ea typeface="+mn-ea"/>
                <a:cs typeface="+mn-cs"/>
              </a:rPr>
              <a:t>use of </a:t>
            </a:r>
            <a:r>
              <a:rPr lang="en-US" b="1" dirty="0">
                <a:solidFill>
                  <a:schemeClr val="tx1">
                    <a:alpha val="70000"/>
                  </a:schemeClr>
                </a:solidFill>
                <a:ea typeface="+mn-ea"/>
                <a:cs typeface="+mn-cs"/>
              </a:rPr>
              <a:t>the Internet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  <a:ea typeface="+mn-ea"/>
                <a:cs typeface="+mn-cs"/>
              </a:rPr>
              <a:t> to deliver content – </a:t>
            </a:r>
            <a:r>
              <a:rPr lang="en-US" b="0" dirty="0">
                <a:solidFill>
                  <a:schemeClr val="tx1">
                    <a:alpha val="70000"/>
                  </a:schemeClr>
                </a:solidFill>
                <a:ea typeface="+mn-ea"/>
                <a:cs typeface="+mn-cs"/>
              </a:rPr>
              <a:t>more specifically, it's all of the things you </a:t>
            </a:r>
            <a:r>
              <a:rPr lang="en-US" b="1" dirty="0">
                <a:solidFill>
                  <a:schemeClr val="tx1">
                    <a:alpha val="70000"/>
                  </a:schemeClr>
                </a:solidFill>
                <a:ea typeface="+mn-ea"/>
                <a:cs typeface="+mn-cs"/>
              </a:rPr>
              <a:t>access remotely</a:t>
            </a:r>
            <a:r>
              <a:rPr lang="en-US" b="0" dirty="0">
                <a:solidFill>
                  <a:schemeClr val="tx1">
                    <a:alpha val="70000"/>
                  </a:schemeClr>
                </a:solidFill>
                <a:ea typeface="+mn-ea"/>
                <a:cs typeface="+mn-cs"/>
              </a:rPr>
              <a:t> over the Internet. </a:t>
            </a:r>
          </a:p>
          <a:p>
            <a:pPr marL="574595" lvl="1" indent="-457200">
              <a:lnSpc>
                <a:spcPct val="115000"/>
              </a:lnSpc>
              <a:spcBef>
                <a:spcPts val="51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>
                  <a:alpha val="70000"/>
                </a:schemeClr>
              </a:solidFill>
              <a:ea typeface="+mn-ea"/>
              <a:cs typeface="+mn-cs"/>
            </a:endParaRPr>
          </a:p>
          <a:p>
            <a:pPr marL="574595" lvl="1" indent="-457200">
              <a:lnSpc>
                <a:spcPct val="115000"/>
              </a:lnSpc>
              <a:spcBef>
                <a:spcPts val="51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schemeClr val="tx1">
                    <a:alpha val="70000"/>
                  </a:schemeClr>
                </a:solidFill>
                <a:ea typeface="+mn-ea"/>
                <a:cs typeface="+mn-cs"/>
              </a:rPr>
              <a:t>When something is </a:t>
            </a:r>
            <a:r>
              <a:rPr lang="en-US" b="1" dirty="0">
                <a:solidFill>
                  <a:schemeClr val="tx1">
                    <a:alpha val="70000"/>
                  </a:schemeClr>
                </a:solidFill>
                <a:ea typeface="+mn-ea"/>
                <a:cs typeface="+mn-cs"/>
              </a:rPr>
              <a:t>in the cloud</a:t>
            </a:r>
            <a:r>
              <a:rPr lang="en-US" b="0" dirty="0">
                <a:solidFill>
                  <a:schemeClr val="tx1">
                    <a:alpha val="70000"/>
                  </a:schemeClr>
                </a:solidFill>
                <a:ea typeface="+mn-ea"/>
                <a:cs typeface="+mn-cs"/>
              </a:rPr>
              <a:t>, it means it's stored on </a:t>
            </a:r>
            <a:r>
              <a:rPr lang="en-US" b="1" dirty="0">
                <a:solidFill>
                  <a:schemeClr val="tx1">
                    <a:alpha val="70000"/>
                  </a:schemeClr>
                </a:solidFill>
                <a:ea typeface="+mn-ea"/>
                <a:cs typeface="+mn-cs"/>
              </a:rPr>
              <a:t>Data</a:t>
            </a:r>
            <a:r>
              <a:rPr lang="en-US" b="0" dirty="0">
                <a:solidFill>
                  <a:schemeClr val="tx1">
                    <a:alpha val="70000"/>
                  </a:schemeClr>
                </a:solidFill>
                <a:ea typeface="+mn-ea"/>
                <a:cs typeface="+mn-cs"/>
              </a:rPr>
              <a:t> </a:t>
            </a:r>
            <a:r>
              <a:rPr lang="en-US" b="1" dirty="0">
                <a:solidFill>
                  <a:schemeClr val="tx1">
                    <a:alpha val="70000"/>
                  </a:schemeClr>
                </a:solidFill>
                <a:ea typeface="+mn-ea"/>
                <a:cs typeface="+mn-cs"/>
              </a:rPr>
              <a:t>Servers i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  <a:ea typeface="+mn-ea"/>
                <a:cs typeface="+mn-cs"/>
              </a:rPr>
              <a:t>n multiple </a:t>
            </a:r>
            <a:r>
              <a:rPr lang="en-US" b="1" dirty="0">
                <a:solidFill>
                  <a:schemeClr val="tx1">
                    <a:alpha val="70000"/>
                  </a:schemeClr>
                </a:solidFill>
                <a:ea typeface="+mn-ea"/>
                <a:cs typeface="+mn-cs"/>
              </a:rPr>
              <a:t>Data Centers </a:t>
            </a:r>
            <a:r>
              <a:rPr lang="en-US" b="0" dirty="0">
                <a:solidFill>
                  <a:schemeClr val="tx1">
                    <a:alpha val="70000"/>
                  </a:schemeClr>
                </a:solidFill>
                <a:ea typeface="+mn-ea"/>
                <a:cs typeface="+mn-cs"/>
              </a:rPr>
              <a:t>instead of your computer's hard drive.</a:t>
            </a:r>
          </a:p>
          <a:p>
            <a:pPr marL="117395" lvl="1" indent="0">
              <a:lnSpc>
                <a:spcPct val="115000"/>
              </a:lnSpc>
              <a:spcBef>
                <a:spcPts val="510"/>
              </a:spcBef>
              <a:buClr>
                <a:schemeClr val="accent1">
                  <a:lumMod val="60000"/>
                  <a:lumOff val="40000"/>
                </a:schemeClr>
              </a:buClr>
              <a:buNone/>
              <a:defRPr/>
            </a:pPr>
            <a:endParaRPr lang="en-US" dirty="0">
              <a:solidFill>
                <a:schemeClr val="tx1">
                  <a:alpha val="70000"/>
                </a:schemeClr>
              </a:solidFill>
              <a:ea typeface="+mn-ea"/>
              <a:cs typeface="+mn-cs"/>
            </a:endParaRPr>
          </a:p>
        </p:txBody>
      </p:sp>
      <p:pic>
        <p:nvPicPr>
          <p:cNvPr id="25" name="Graphic 24" descr="Cloud Computing">
            <a:extLst>
              <a:ext uri="{FF2B5EF4-FFF2-40B4-BE49-F238E27FC236}">
                <a16:creationId xmlns:a16="http://schemas.microsoft.com/office/drawing/2014/main" id="{1E43ADAE-903C-423F-D6B8-16278E119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65009" y="1465605"/>
            <a:ext cx="4452148" cy="445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35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013811-2937-8529-2EC3-66896A7710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Cloud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BFEA-C80F-5719-E2F7-B4A7E006AA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E24CD77-7060-4B73-A607-B09E0E00E224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E10050-334B-F510-300E-F1D3F0BA4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0757" y="6408493"/>
            <a:ext cx="3552893" cy="362838"/>
          </a:xfrm>
        </p:spPr>
        <p:txBody>
          <a:bodyPr/>
          <a:lstStyle/>
          <a:p>
            <a:r>
              <a:rPr lang="en-US" dirty="0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9628D5-D78B-B79C-5011-1CCDF407E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CEBDC38-36A0-466A-A3A6-B8778BCD0C16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80550180"/>
              </p:ext>
            </p:extLst>
          </p:nvPr>
        </p:nvGraphicFramePr>
        <p:xfrm>
          <a:off x="505838" y="1673157"/>
          <a:ext cx="10518843" cy="4503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94320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08A6CC-C3D9-4CB6-B150-11C500C125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Storing Files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8D4A03-97D1-7B6F-474B-830EA1A61C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2A229C9-8E0E-4FFA-8D26-AFCF84DBD755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4BFD4A-CABB-9F99-2013-E71C0C7F61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9200" y="6408493"/>
            <a:ext cx="3854450" cy="362838"/>
          </a:xfrm>
        </p:spPr>
        <p:txBody>
          <a:bodyPr/>
          <a:lstStyle/>
          <a:p>
            <a:r>
              <a:rPr lang="en-US" dirty="0"/>
              <a:t>Copyright © 2025 Carl M. Burnett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4FAB5-7C9F-CAD4-EB11-C026D54F89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15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8F7F80D-86DD-421C-94BB-7E6E32FB9EE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12741" y="2294904"/>
            <a:ext cx="5204298" cy="2919241"/>
          </a:xfrm>
        </p:spPr>
        <p:txBody>
          <a:bodyPr/>
          <a:lstStyle/>
          <a:p>
            <a:r>
              <a:rPr lang="en-US" dirty="0"/>
              <a:t>Limited to the hardware at hand </a:t>
            </a:r>
          </a:p>
          <a:p>
            <a:r>
              <a:rPr lang="en-US" dirty="0"/>
              <a:t>Data safety dependent on hardware security</a:t>
            </a:r>
          </a:p>
          <a:p>
            <a:r>
              <a:rPr lang="en-US" dirty="0"/>
              <a:t>Data access limited on hardware</a:t>
            </a:r>
          </a:p>
          <a:p>
            <a:r>
              <a:rPr lang="en-US" dirty="0"/>
              <a:t>Data integrity (corruption) </a:t>
            </a:r>
          </a:p>
          <a:p>
            <a:r>
              <a:rPr lang="en-US" dirty="0"/>
              <a:t>Physical locations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91B96E-2B99-447E-BA69-E83D0960EEB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728342" y="1740867"/>
            <a:ext cx="4741862" cy="55403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Virtual Storage (Cloud)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F113A3E-69ED-4165-8F2F-6B4AC1FFDD7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275110" y="2294904"/>
            <a:ext cx="5514814" cy="3380699"/>
          </a:xfrm>
        </p:spPr>
        <p:txBody>
          <a:bodyPr/>
          <a:lstStyle/>
          <a:p>
            <a:r>
              <a:rPr lang="en-US" dirty="0"/>
              <a:t>Scalable on demand </a:t>
            </a:r>
          </a:p>
          <a:p>
            <a:r>
              <a:rPr lang="en-US" dirty="0"/>
              <a:t>Data safety </a:t>
            </a:r>
            <a:r>
              <a:rPr lang="en-US" dirty="0">
                <a:sym typeface="Wingdings" panose="05000000000000000000" pitchFamily="2" charset="2"/>
              </a:rPr>
              <a:t> Credentials</a:t>
            </a:r>
          </a:p>
          <a:p>
            <a:r>
              <a:rPr lang="en-US" dirty="0">
                <a:sym typeface="Wingdings" panose="05000000000000000000" pitchFamily="2" charset="2"/>
              </a:rPr>
              <a:t>Access anywhere, anytime*</a:t>
            </a:r>
          </a:p>
          <a:p>
            <a:r>
              <a:rPr lang="en-US" dirty="0">
                <a:sym typeface="Wingdings" panose="05000000000000000000" pitchFamily="2" charset="2"/>
              </a:rPr>
              <a:t>Auto-backup</a:t>
            </a:r>
          </a:p>
          <a:p>
            <a:r>
              <a:rPr lang="en-US" dirty="0">
                <a:sym typeface="Wingdings" panose="05000000000000000000" pitchFamily="2" charset="2"/>
              </a:rPr>
              <a:t>Better data-integrity</a:t>
            </a:r>
          </a:p>
          <a:p>
            <a:r>
              <a:rPr lang="en-US" dirty="0">
                <a:sym typeface="Wingdings" panose="05000000000000000000" pitchFamily="2" charset="2"/>
              </a:rPr>
              <a:t>*Servers may go down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365F3A-917E-962B-365D-35BA53808E51}"/>
              </a:ext>
            </a:extLst>
          </p:cNvPr>
          <p:cNvSpPr txBox="1"/>
          <p:nvPr/>
        </p:nvSpPr>
        <p:spPr>
          <a:xfrm>
            <a:off x="1953942" y="1672919"/>
            <a:ext cx="2521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Local Storage</a:t>
            </a:r>
          </a:p>
        </p:txBody>
      </p:sp>
    </p:spTree>
    <p:extLst>
      <p:ext uri="{BB962C8B-B14F-4D97-AF65-F5344CB8AC3E}">
        <p14:creationId xmlns:p14="http://schemas.microsoft.com/office/powerpoint/2010/main" val="1404540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D510DF-43FD-42EE-9304-FBD58F9C3C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 Version versus App Version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849948-38C9-AF91-1796-1DF1A4AF1D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3E03AEA-20EB-49AA-8DBB-71CD6400C164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5CA17-A795-BAB1-1099-4AC8BD2649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37762" y="6408493"/>
            <a:ext cx="3445888" cy="362838"/>
          </a:xfrm>
        </p:spPr>
        <p:txBody>
          <a:bodyPr/>
          <a:lstStyle/>
          <a:p>
            <a:r>
              <a:rPr lang="en-US" dirty="0"/>
              <a:t>Copyright © 2025 Carl M. Burnett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BCDC0D-9758-07FB-2A05-F37F90F9A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16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405558-C242-4B47-88D5-25EBACEE4DB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86383" y="2525713"/>
            <a:ext cx="4741863" cy="3243262"/>
          </a:xfrm>
        </p:spPr>
        <p:txBody>
          <a:bodyPr/>
          <a:lstStyle/>
          <a:p>
            <a:r>
              <a:rPr lang="en-US" dirty="0"/>
              <a:t>allows fastest access </a:t>
            </a:r>
          </a:p>
          <a:p>
            <a:r>
              <a:rPr lang="en-US" dirty="0"/>
              <a:t>no need to install </a:t>
            </a:r>
          </a:p>
          <a:p>
            <a:r>
              <a:rPr lang="en-US" dirty="0"/>
              <a:t>open your browser and log in </a:t>
            </a:r>
          </a:p>
          <a:p>
            <a:r>
              <a:rPr lang="en-US" dirty="0"/>
              <a:t>limited list of features </a:t>
            </a:r>
          </a:p>
          <a:p>
            <a:r>
              <a:rPr lang="en-US" dirty="0"/>
              <a:t>only one version available 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111A19-A4FF-441F-A81E-9270B24ADA7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12002" y="1898781"/>
            <a:ext cx="4013538" cy="5540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App Version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99973D9-F871-400A-BB00-DD860061AE1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708887" y="2525713"/>
            <a:ext cx="5409828" cy="3243262"/>
          </a:xfrm>
        </p:spPr>
        <p:txBody>
          <a:bodyPr/>
          <a:lstStyle/>
          <a:p>
            <a:r>
              <a:rPr lang="en-US" dirty="0"/>
              <a:t>requires installation before usage </a:t>
            </a:r>
          </a:p>
          <a:p>
            <a:r>
              <a:rPr lang="en-US" dirty="0"/>
              <a:t>not all applications have a desktop version </a:t>
            </a:r>
          </a:p>
          <a:p>
            <a:r>
              <a:rPr lang="en-US" dirty="0"/>
              <a:t>desktop versions may vary by year version (2016 vs 2019 vs 2021)</a:t>
            </a:r>
          </a:p>
          <a:p>
            <a:r>
              <a:rPr lang="en-US" dirty="0"/>
              <a:t>full set of features per year version 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3EC3DE-C10B-DA5B-5F40-94AC823F1AA3}"/>
              </a:ext>
            </a:extLst>
          </p:cNvPr>
          <p:cNvSpPr txBox="1"/>
          <p:nvPr/>
        </p:nvSpPr>
        <p:spPr>
          <a:xfrm>
            <a:off x="1170866" y="1898781"/>
            <a:ext cx="31541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Web Version </a:t>
            </a:r>
          </a:p>
        </p:txBody>
      </p:sp>
    </p:spTree>
    <p:extLst>
      <p:ext uri="{BB962C8B-B14F-4D97-AF65-F5344CB8AC3E}">
        <p14:creationId xmlns:p14="http://schemas.microsoft.com/office/powerpoint/2010/main" val="4062339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A42340-3BE0-B816-63C8-04E0016B8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FCB0-2BC8-4C90-B617-816E7700F22D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969157-577E-27AF-13E7-6F4D8FDD6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65A74-E3E2-7D7A-1EDF-63FD3B866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F9F8558-D635-B29B-99F6-87E117732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1</a:t>
            </a:r>
            <a:br>
              <a:rPr lang="en-US" dirty="0"/>
            </a:b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B86578-E122-7FF7-6E14-2BE47F8ED3C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 this exercise you  will access your </a:t>
            </a:r>
            <a:r>
              <a:rPr lang="en-US" dirty="0" err="1"/>
              <a:t>MyMC</a:t>
            </a:r>
            <a:r>
              <a:rPr lang="en-US" dirty="0"/>
              <a:t> Account. </a:t>
            </a:r>
          </a:p>
          <a:p>
            <a:r>
              <a:rPr lang="en-US" dirty="0"/>
              <a:t>Click on the Access </a:t>
            </a:r>
            <a:r>
              <a:rPr lang="en-US" dirty="0" err="1"/>
              <a:t>MyMC</a:t>
            </a:r>
            <a:r>
              <a:rPr lang="en-US" dirty="0"/>
              <a:t> button on the MC Homepage.</a:t>
            </a:r>
          </a:p>
          <a:p>
            <a:r>
              <a:rPr lang="en-US" dirty="0"/>
              <a:t>Review MC Account &amp;</a:t>
            </a:r>
            <a:br>
              <a:rPr lang="en-US" dirty="0"/>
            </a:br>
            <a:r>
              <a:rPr lang="en-US" dirty="0"/>
              <a:t>Office Setup PDF &gt;</a:t>
            </a:r>
            <a:br>
              <a:rPr lang="en-US" dirty="0"/>
            </a:br>
            <a:r>
              <a:rPr lang="en-US" dirty="0"/>
              <a:t>Files &gt; General &gt;</a:t>
            </a:r>
            <a:br>
              <a:rPr lang="en-US" dirty="0"/>
            </a:br>
            <a:r>
              <a:rPr lang="en-US" dirty="0"/>
              <a:t>Account Setup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DCF178-C3F1-9764-9EDA-FFDD6C453D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582"/>
          <a:stretch/>
        </p:blipFill>
        <p:spPr>
          <a:xfrm>
            <a:off x="4701396" y="2674189"/>
            <a:ext cx="5943600" cy="264013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6135DF-19CD-7FEE-51A0-21165377F5A7}"/>
              </a:ext>
            </a:extLst>
          </p:cNvPr>
          <p:cNvCxnSpPr>
            <a:cxnSpLocks/>
          </p:cNvCxnSpPr>
          <p:nvPr/>
        </p:nvCxnSpPr>
        <p:spPr>
          <a:xfrm>
            <a:off x="8626415" y="1906438"/>
            <a:ext cx="983411" cy="7677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242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C08D46-D4D7-9503-5AAE-C476C800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0E2-D073-4F11-88A0-C631A085C1A5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A48303-772C-5038-BC9A-8C103BA9F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E45C3A-C656-1389-E6CC-9FACA0F80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2B17B74-C8C2-3911-3BEE-BD8C1BCF8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45A1E0-B150-CDE8-047D-C270AE25AD7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If you have not claimed your account - do so now. </a:t>
            </a:r>
          </a:p>
          <a:p>
            <a:r>
              <a:rPr lang="en-US" dirty="0"/>
              <a:t>If you have claimed your</a:t>
            </a:r>
          </a:p>
          <a:p>
            <a:pPr marL="0" indent="0">
              <a:buNone/>
            </a:pPr>
            <a:r>
              <a:rPr lang="en-US" dirty="0"/>
              <a:t>account enter your username </a:t>
            </a:r>
            <a:br>
              <a:rPr lang="en-US" dirty="0"/>
            </a:br>
            <a:r>
              <a:rPr lang="en-US" dirty="0"/>
              <a:t>and password.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CC83A8-8017-2873-2717-37E2FDE7ED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87" t="16582" r="21887"/>
          <a:stretch/>
        </p:blipFill>
        <p:spPr>
          <a:xfrm>
            <a:off x="5201404" y="2178963"/>
            <a:ext cx="5345502" cy="4223036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206738-A0A9-D8C9-58A7-C6065ECF60FC}"/>
              </a:ext>
            </a:extLst>
          </p:cNvPr>
          <p:cNvCxnSpPr/>
          <p:nvPr/>
        </p:nvCxnSpPr>
        <p:spPr>
          <a:xfrm flipH="1">
            <a:off x="7125419" y="2027491"/>
            <a:ext cx="1086928" cy="13368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429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772BEE-E7DE-2344-1066-1F2F2D479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0E2-D073-4F11-88A0-C631A085C1A5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28E0A5-2AAD-20A2-FDAA-56998518C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3065B-98F2-A797-3808-F39E97F29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596643-5DB7-5FBC-AD78-388A0F931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C56ECC-5A84-1836-4263-16B6F880CAF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Click on Check your</a:t>
            </a:r>
            <a:br>
              <a:rPr lang="en-US" dirty="0"/>
            </a:br>
            <a:r>
              <a:rPr lang="en-US" dirty="0"/>
              <a:t>MC Email (Office 365)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4DE7A6-941A-30EB-2B78-96874A6F13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79" t="16848" r="4438"/>
          <a:stretch/>
        </p:blipFill>
        <p:spPr>
          <a:xfrm>
            <a:off x="4247042" y="1656270"/>
            <a:ext cx="7806905" cy="376211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FB5487A-58FB-F023-9580-F9AC77EA90B6}"/>
              </a:ext>
            </a:extLst>
          </p:cNvPr>
          <p:cNvCxnSpPr/>
          <p:nvPr/>
        </p:nvCxnSpPr>
        <p:spPr>
          <a:xfrm>
            <a:off x="4140679" y="2406338"/>
            <a:ext cx="517585" cy="11309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519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34CB7-6112-C849-0C05-AFC877FA3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846B4-039C-4544-B72B-E7A879B49B35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2D8540-E3F8-C766-FAD3-DABA797BA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BE98EB-54E0-7AD5-553C-8912CD57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2C32E5B-2C0D-AFF5-42A3-87066BF69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Outline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ED3DB6-2DC6-0FE2-95CD-7F93F64EA67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Intro to MS 365</a:t>
            </a:r>
          </a:p>
          <a:p>
            <a:r>
              <a:rPr lang="en-US" dirty="0"/>
              <a:t>The Cloud &amp; File Management</a:t>
            </a:r>
          </a:p>
          <a:p>
            <a:r>
              <a:rPr lang="en-US" dirty="0"/>
              <a:t>One Drive </a:t>
            </a:r>
          </a:p>
          <a:p>
            <a:r>
              <a:rPr lang="en-US" dirty="0"/>
              <a:t>File Management</a:t>
            </a:r>
          </a:p>
        </p:txBody>
      </p:sp>
    </p:spTree>
    <p:extLst>
      <p:ext uri="{BB962C8B-B14F-4D97-AF65-F5344CB8AC3E}">
        <p14:creationId xmlns:p14="http://schemas.microsoft.com/office/powerpoint/2010/main" val="4103509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8C26B2-B072-1918-08AA-EDFCE8ADF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0E2-D073-4F11-88A0-C631A085C1A5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8AA94-9781-DF4D-8241-1B61F2A6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6ABE3F-1056-B4BA-3E7D-68F58E7B5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314807A-ACCA-1244-369D-A04605DEE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B9DAF8-041A-0DCA-0C84-36CFEEFFCD7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Apps (Waffle)</a:t>
            </a:r>
          </a:p>
          <a:p>
            <a:r>
              <a:rPr lang="en-US" dirty="0"/>
              <a:t>Email</a:t>
            </a:r>
          </a:p>
          <a:p>
            <a:r>
              <a:rPr lang="en-US" dirty="0"/>
              <a:t>Calendar</a:t>
            </a:r>
          </a:p>
          <a:p>
            <a:r>
              <a:rPr lang="en-US" dirty="0"/>
              <a:t>People</a:t>
            </a:r>
          </a:p>
          <a:p>
            <a:r>
              <a:rPr lang="en-US" dirty="0"/>
              <a:t>Groups</a:t>
            </a:r>
          </a:p>
          <a:p>
            <a:r>
              <a:rPr lang="en-US" dirty="0"/>
              <a:t>To Do</a:t>
            </a:r>
          </a:p>
          <a:p>
            <a:r>
              <a:rPr lang="en-US" dirty="0"/>
              <a:t>OneDrive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3A6CFC-8D96-306C-7F50-18D5F8E304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17" r="49339" b="40234"/>
          <a:stretch/>
        </p:blipFill>
        <p:spPr>
          <a:xfrm>
            <a:off x="4058991" y="1725281"/>
            <a:ext cx="6837609" cy="3122763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A4CC756-E5EA-C1E9-7EED-5F45E8002013}"/>
              </a:ext>
            </a:extLst>
          </p:cNvPr>
          <p:cNvCxnSpPr>
            <a:cxnSpLocks/>
          </p:cNvCxnSpPr>
          <p:nvPr/>
        </p:nvCxnSpPr>
        <p:spPr>
          <a:xfrm>
            <a:off x="3105509" y="2001328"/>
            <a:ext cx="106104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8717432-8F49-A5C8-D070-3F37E9088B57}"/>
              </a:ext>
            </a:extLst>
          </p:cNvPr>
          <p:cNvCxnSpPr>
            <a:cxnSpLocks/>
          </p:cNvCxnSpPr>
          <p:nvPr/>
        </p:nvCxnSpPr>
        <p:spPr>
          <a:xfrm flipV="1">
            <a:off x="1818735" y="2372264"/>
            <a:ext cx="2347823" cy="1178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A552120-BA84-E794-A8FC-2FC57C4F87CE}"/>
              </a:ext>
            </a:extLst>
          </p:cNvPr>
          <p:cNvCxnSpPr>
            <a:cxnSpLocks/>
          </p:cNvCxnSpPr>
          <p:nvPr/>
        </p:nvCxnSpPr>
        <p:spPr>
          <a:xfrm flipV="1">
            <a:off x="2349260" y="2803585"/>
            <a:ext cx="1817298" cy="2444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4743BBE-D6D9-681D-AF31-76FA34877D57}"/>
              </a:ext>
            </a:extLst>
          </p:cNvPr>
          <p:cNvCxnSpPr>
            <a:cxnSpLocks/>
          </p:cNvCxnSpPr>
          <p:nvPr/>
        </p:nvCxnSpPr>
        <p:spPr>
          <a:xfrm flipV="1">
            <a:off x="2113471" y="3131389"/>
            <a:ext cx="1945520" cy="4226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10D7FD8-521D-24A6-C922-7EB7E981C51F}"/>
              </a:ext>
            </a:extLst>
          </p:cNvPr>
          <p:cNvCxnSpPr>
            <a:cxnSpLocks/>
          </p:cNvCxnSpPr>
          <p:nvPr/>
        </p:nvCxnSpPr>
        <p:spPr>
          <a:xfrm flipV="1">
            <a:off x="2044460" y="3554083"/>
            <a:ext cx="2014531" cy="4888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EBFEF15-3E20-1C80-709B-CA9D94C5A364}"/>
              </a:ext>
            </a:extLst>
          </p:cNvPr>
          <p:cNvCxnSpPr>
            <a:cxnSpLocks/>
          </p:cNvCxnSpPr>
          <p:nvPr/>
        </p:nvCxnSpPr>
        <p:spPr>
          <a:xfrm flipV="1">
            <a:off x="1969698" y="3916392"/>
            <a:ext cx="2089293" cy="5808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22F156-6BF7-44AE-B977-6939755DEE2D}"/>
              </a:ext>
            </a:extLst>
          </p:cNvPr>
          <p:cNvCxnSpPr>
            <a:cxnSpLocks/>
          </p:cNvCxnSpPr>
          <p:nvPr/>
        </p:nvCxnSpPr>
        <p:spPr>
          <a:xfrm flipV="1">
            <a:off x="2574984" y="4287328"/>
            <a:ext cx="1484007" cy="7591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563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377E0F-4B34-781D-891F-45415940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0E2-D073-4F11-88A0-C631A085C1A5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46E96-F027-BB57-A19E-A9B8C0C8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425CB7-23B2-853E-A32D-40DAC613A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0CAF14C-5AB1-54B7-12AA-F028DD4BD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2 - Enroll in DUA Mobile 2FA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70B381-3864-6CF9-5A98-A0961442E34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Download and read the PDF guide </a:t>
            </a:r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https://montgomerycollege.login.duosecurity.com/central/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1007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61262-750C-9A9E-D571-11CFA2493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0E2-D073-4F11-88A0-C631A085C1A5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EC102-3897-C159-1AE8-8F74B2E1B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C3BF3-2F34-06EC-5208-C09A27CA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F43E371-1058-BFDB-E9EC-CF537FA35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3 - Sign into Canvas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299D53-BD1E-FA90-7B2C-EB39BEC1B5C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Sign into Canvas - 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- </a:t>
            </a:r>
            <a:r>
              <a:rPr lang="en-US" sz="1800" b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2"/>
              </a:rPr>
              <a:t>https://canvas.instructure.com/enroll/MNB9K6</a:t>
            </a:r>
            <a:endParaRPr lang="en-US" sz="1800" b="1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US" dirty="0"/>
              <a:t>Create an account: </a:t>
            </a:r>
          </a:p>
          <a:p>
            <a:r>
              <a:rPr lang="en-US" dirty="0"/>
              <a:t>Join Code: </a:t>
            </a:r>
            <a:r>
              <a:rPr lang="en-US" sz="2800" b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2"/>
              </a:rPr>
              <a:t>MNB9K6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3E4BD4-5F72-BA17-A63E-82B1096C58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385" r="31934" b="20579"/>
          <a:stretch/>
        </p:blipFill>
        <p:spPr>
          <a:xfrm>
            <a:off x="4373593" y="2184579"/>
            <a:ext cx="6909757" cy="327583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2B7A69F-8142-10EB-40B6-682784909E19}"/>
              </a:ext>
            </a:extLst>
          </p:cNvPr>
          <p:cNvCxnSpPr>
            <a:cxnSpLocks/>
          </p:cNvCxnSpPr>
          <p:nvPr/>
        </p:nvCxnSpPr>
        <p:spPr>
          <a:xfrm>
            <a:off x="3769743" y="2484408"/>
            <a:ext cx="5912139" cy="20703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963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18A9-1032-4547-933B-1253F5261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0E2-D073-4F11-88A0-C631A085C1A5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52C9F-C6F6-1543-229B-65AE6CBB0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A5006-C2A9-306D-4D9F-B513820BD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CE569B-B2B8-E0C3-E967-B92C2D77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3 - Sign into Canvas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DA212A-04E9-96AD-CDE2-48FC713CF92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Access the VOM Course Canvas Site</a:t>
            </a:r>
          </a:p>
          <a:p>
            <a:r>
              <a:rPr lang="en-US" dirty="0"/>
              <a:t>Click on Course Website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5103B4-55BC-E23A-C109-6F291AE51F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159" r="77461" b="41246"/>
          <a:stretch/>
        </p:blipFill>
        <p:spPr>
          <a:xfrm>
            <a:off x="4722018" y="2165229"/>
            <a:ext cx="2747963" cy="239814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FBA8E9-EE29-4579-FB17-2F7C003E8840}"/>
              </a:ext>
            </a:extLst>
          </p:cNvPr>
          <p:cNvCxnSpPr>
            <a:cxnSpLocks/>
          </p:cNvCxnSpPr>
          <p:nvPr/>
        </p:nvCxnSpPr>
        <p:spPr>
          <a:xfrm>
            <a:off x="4502989" y="2639683"/>
            <a:ext cx="1593010" cy="5520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922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ccessory, vector graphics&#10;&#10;Description automatically generated">
            <a:extLst>
              <a:ext uri="{FF2B5EF4-FFF2-40B4-BE49-F238E27FC236}">
                <a16:creationId xmlns:a16="http://schemas.microsoft.com/office/drawing/2014/main" id="{B7567FEB-4EFD-4CD7-CDAE-876704843B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48" b="909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1445A-7962-4468-A973-5514515CC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1037177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800" dirty="0"/>
              <a:t>Microsoft OneDrive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871FCB-57D3-487D-A89C-49F642E92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966" y="2159540"/>
            <a:ext cx="4023359" cy="369332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File Management via the Cloud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3ECB2-E496-0277-E58A-74B4B582F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8077-F9C2-4263-8232-124ECD865F24}" type="datetime1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6ACAE-2EE9-17BD-7B12-38B605BDB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05F8E-6D9D-8804-A7A6-683F6A77F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71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17451-45EC-2ED4-EFA0-208DA55B8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5E67-46C9-4926-BFF7-36A402456ADE}" type="datetime1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8BAB6-D936-F18E-22AC-0614DF90F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E1B73-711A-C792-680B-A67B63D62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25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4B6B67E-8EC5-A9BF-0714-178050BBC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F5A3626-0FE1-979F-1012-1A6B8F668F4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Intro to OneDrive</a:t>
            </a:r>
          </a:p>
          <a:p>
            <a:r>
              <a:rPr lang="en-US" dirty="0"/>
              <a:t>Getting Started</a:t>
            </a:r>
          </a:p>
          <a:p>
            <a:r>
              <a:rPr lang="en-US" dirty="0"/>
              <a:t>Work with Files and Folders</a:t>
            </a:r>
          </a:p>
          <a:p>
            <a:r>
              <a:rPr lang="en-US" dirty="0"/>
              <a:t>Use OneDrive with MS 365</a:t>
            </a:r>
          </a:p>
          <a:p>
            <a:r>
              <a:rPr lang="en-US" dirty="0"/>
              <a:t>Collaborate with Others</a:t>
            </a:r>
          </a:p>
        </p:txBody>
      </p:sp>
    </p:spTree>
    <p:extLst>
      <p:ext uri="{BB962C8B-B14F-4D97-AF65-F5344CB8AC3E}">
        <p14:creationId xmlns:p14="http://schemas.microsoft.com/office/powerpoint/2010/main" val="55514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loud shaped hard drive with cables">
            <a:extLst>
              <a:ext uri="{FF2B5EF4-FFF2-40B4-BE49-F238E27FC236}">
                <a16:creationId xmlns:a16="http://schemas.microsoft.com/office/drawing/2014/main" id="{AE15FA64-5CEB-626C-B6C7-56FB21ED2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628" b="1"/>
          <a:stretch/>
        </p:blipFill>
        <p:spPr>
          <a:xfrm>
            <a:off x="5826868" y="10"/>
            <a:ext cx="6365132" cy="68579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85A9C5-1E86-414B-85FD-110D5943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60" y="843534"/>
            <a:ext cx="5700408" cy="52806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dirty="0"/>
              <a:t>What is Microsoft OneDrive?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7A8ECB-6C3C-4BA4-AD6D-C06DF94DA442}"/>
              </a:ext>
            </a:extLst>
          </p:cNvPr>
          <p:cNvSpPr txBox="1">
            <a:spLocks/>
          </p:cNvSpPr>
          <p:nvPr/>
        </p:nvSpPr>
        <p:spPr>
          <a:xfrm>
            <a:off x="126460" y="1867712"/>
            <a:ext cx="5296844" cy="27042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68275" indent="-1682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Wingdings" panose="05000000000000000000" pitchFamily="2" charset="2"/>
              <a:buChar char="§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-2270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Arial" panose="020B0604020202020204" pitchFamily="34" charset="0"/>
              <a:buChar char="•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742950" indent="-2270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Arial" panose="020B0604020202020204" pitchFamily="34" charset="0"/>
              <a:buChar char="‒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Wingdings" panose="05000000000000000000" pitchFamily="2" charset="2"/>
              <a:buChar char="§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12863" indent="-2270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Arial" panose="020B0604020202020204" pitchFamily="34" charset="0"/>
              <a:buChar char="•"/>
              <a:defRPr lang="en-US" sz="1800" b="0" kern="1200" dirty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228600">
              <a:lnSpc>
                <a:spcPct val="90000"/>
              </a:lnSpc>
              <a:defRPr/>
            </a:pPr>
            <a:r>
              <a:rPr lang="en-US" sz="2800" dirty="0">
                <a:solidFill>
                  <a:schemeClr val="tx1"/>
                </a:solidFill>
                <a:ea typeface="+mn-ea"/>
                <a:cs typeface="+mn-cs"/>
              </a:rPr>
              <a:t>Video Link: </a:t>
            </a:r>
            <a:r>
              <a:rPr lang="en-US" sz="2800" dirty="0">
                <a:solidFill>
                  <a:schemeClr val="tx1"/>
                </a:solidFill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OneDrive?</a:t>
            </a:r>
            <a:endParaRPr lang="en-US" sz="2800" dirty="0">
              <a:solidFill>
                <a:schemeClr val="tx1"/>
              </a:solidFill>
              <a:ea typeface="+mn-ea"/>
              <a:cs typeface="+mn-cs"/>
            </a:endParaRPr>
          </a:p>
          <a:p>
            <a:pPr lvl="1" indent="-228600">
              <a:lnSpc>
                <a:spcPct val="90000"/>
              </a:lnSpc>
              <a:defRPr/>
            </a:pPr>
            <a:endParaRPr lang="en-US" sz="2800" dirty="0">
              <a:solidFill>
                <a:schemeClr val="tx1"/>
              </a:solidFill>
              <a:ea typeface="+mn-ea"/>
              <a:cs typeface="+mn-cs"/>
            </a:endParaRPr>
          </a:p>
          <a:p>
            <a:pPr lvl="1" indent="-228600">
              <a:lnSpc>
                <a:spcPct val="90000"/>
              </a:lnSpc>
              <a:defRPr/>
            </a:pPr>
            <a:r>
              <a:rPr lang="en-US" sz="2800" dirty="0">
                <a:solidFill>
                  <a:schemeClr val="tx1"/>
                </a:solidFill>
                <a:ea typeface="+mn-ea"/>
                <a:cs typeface="+mn-cs"/>
              </a:rPr>
              <a:t>Microsoft OneDrive is a cloud-based file storage application </a:t>
            </a:r>
          </a:p>
          <a:p>
            <a:pPr lvl="1" indent="-228600">
              <a:lnSpc>
                <a:spcPct val="90000"/>
              </a:lnSpc>
              <a:defRPr/>
            </a:pPr>
            <a:endParaRPr lang="en-US" sz="17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459873-8DCC-22A2-6D6F-41CAF4195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3F29-4FD5-484F-AFB7-E592654EFE1C}" type="datetime1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92751-F7E6-E7FB-BEF6-7E8068AC8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A10C6-F0DE-6EFD-E4A6-B77CCDA0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E23DCE-E6C8-C44D-58E9-7F00C7A82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3A06A-C1DD-46E6-8E24-D70E7C4D2AF4}" type="datetime1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446F7-C68F-4E4A-6774-55C58BC81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52B15-7205-5BFE-CE53-A54BA2843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27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A85A9C5-1E86-414B-85FD-110D5943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818308"/>
            <a:ext cx="8982224" cy="68358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kern="1200" dirty="0">
                <a:ea typeface="+mj-ea"/>
                <a:cs typeface="+mj-cs"/>
              </a:rPr>
              <a:t>What is Microsoft OneDrive?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B133C1-A3C2-8C14-277B-DDB1544450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637" y="1646482"/>
            <a:ext cx="10852183" cy="3769743"/>
          </a:xfrm>
        </p:spPr>
        <p:txBody>
          <a:bodyPr/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OneDrive gives you one place to store, share, and sync your files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You can save your files in OneDrive and then work with them from almost any device</a:t>
            </a:r>
            <a:endParaRPr lang="en-US" sz="2000" dirty="0">
              <a:solidFill>
                <a:schemeClr val="tx1"/>
              </a:solidFill>
              <a:ea typeface="+mn-ea"/>
              <a:cs typeface="+mn-cs"/>
            </a:endParaRPr>
          </a:p>
          <a:p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Upload files from your PC or Mac</a:t>
            </a:r>
          </a:p>
          <a:p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Share files with others</a:t>
            </a:r>
          </a:p>
          <a:p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Give others permission to edit files and work on them at the same time</a:t>
            </a:r>
          </a:p>
          <a:p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Get to your files from anywhere, on your computer, tablet, or phone</a:t>
            </a:r>
          </a:p>
          <a:p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Sync OneDrive to your PC or Mac, so you can access your files even when you're offline</a:t>
            </a:r>
          </a:p>
        </p:txBody>
      </p:sp>
    </p:spTree>
    <p:extLst>
      <p:ext uri="{BB962C8B-B14F-4D97-AF65-F5344CB8AC3E}">
        <p14:creationId xmlns:p14="http://schemas.microsoft.com/office/powerpoint/2010/main" val="348215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9715D38-3911-4B31-BD34-12FDFDA643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32734" r="197"/>
          <a:stretch/>
        </p:blipFill>
        <p:spPr>
          <a:xfrm>
            <a:off x="80113" y="1507787"/>
            <a:ext cx="11350304" cy="393970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5FBC9-988E-0F40-0FB4-BC28FF185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97687-E94B-4D0A-BE45-3290A0010247}" type="datetime1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A3EA4-444F-A54E-DA1C-64B91DBA0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C0D43-2D2A-089E-E9B3-037D21C19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28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339ED3-97C9-1282-A084-DDBDCE207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13" y="749029"/>
            <a:ext cx="9472447" cy="65050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kern="1200" dirty="0">
                <a:ea typeface="+mj-ea"/>
                <a:cs typeface="+mj-cs"/>
              </a:rPr>
              <a:t>Upload and Save Files and Folders to OneDrive</a:t>
            </a:r>
          </a:p>
        </p:txBody>
      </p:sp>
    </p:spTree>
    <p:extLst>
      <p:ext uri="{BB962C8B-B14F-4D97-AF65-F5344CB8AC3E}">
        <p14:creationId xmlns:p14="http://schemas.microsoft.com/office/powerpoint/2010/main" val="408765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ADEAE0F-6F3E-490C-8465-B8213EAC3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15" y="739301"/>
            <a:ext cx="9474741" cy="65175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4000" kern="1200" dirty="0">
                <a:latin typeface="+mn-lt"/>
                <a:ea typeface="+mj-ea"/>
                <a:cs typeface="+mj-cs"/>
              </a:rPr>
              <a:t>Upload and Save Files and Folders to OneDrive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B99140-5BFB-49E4-890A-04C8E5522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666" y="1517163"/>
            <a:ext cx="6552590" cy="40953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424A5-0ECF-D7F7-D53A-FF66624E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5BCEF-EC77-433F-9671-46A43682E4B9}" type="datetime1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84860-D95C-398A-B7FE-DBFF16A27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181FE-4F6C-0A76-2E2B-4421F0C1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4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D05F-493B-4946-9A09-AF61953DA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Microsoft 365 – Administration vs Usage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9D903F-4084-4D12-8FC3-D0ED7A162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Administration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54D17F2-7083-490C-89ED-B084123648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Not covered in this course</a:t>
            </a:r>
          </a:p>
          <a:p>
            <a:r>
              <a:rPr lang="en-US" dirty="0"/>
              <a:t>Allows you to setup which applications your ORGANIZATION can access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21CCCF-8276-4DB9-9157-88DCC3395B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End Users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DD42DFD-6ABF-41F6-B959-E14A3053C41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Covered</a:t>
            </a:r>
          </a:p>
          <a:p>
            <a:r>
              <a:rPr lang="en-US" dirty="0"/>
              <a:t>We are end-users in the Montgomery College Organization </a:t>
            </a:r>
          </a:p>
          <a:p>
            <a:r>
              <a:rPr lang="en-US" dirty="0"/>
              <a:t>Access apps via browser or via desktop applications when applicable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56780-B1A8-E695-173C-89ACE7980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D2776-A8A4-4ED2-9B06-C5D5142415D6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BCB69-4054-BA85-5325-242A3FEB1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9F4C5-44BB-730F-8876-2D739DE00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88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727E97-5D4B-278C-4572-1FDB048195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Use OneDrive on your Desktop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F19E4D-31F0-9409-241A-377A3476EA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D7BD242-4F41-4C2D-9E35-05CBBA451206}" type="datetime1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314D2-1080-ED8F-9E77-7FDC066C79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DA5BD-5C9E-168F-F3A0-1190E3A503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30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687F32-6D3E-40C6-AA0E-BE82B1E85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413" y="1478252"/>
            <a:ext cx="9894187" cy="410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301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999D3B0-AB0B-47F5-ABAD-D0B62E53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85800"/>
            <a:ext cx="9708204" cy="72575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700" kern="1200" dirty="0">
                <a:ea typeface="+mj-ea"/>
                <a:cs typeface="+mj-cs"/>
              </a:rPr>
              <a:t>Save and open files in your locally installed Office apps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C31A6-4975-4234-8206-53F9E47BD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628" y="1466033"/>
            <a:ext cx="7993144" cy="4121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A482FC-3E3C-8A20-873F-862E4B341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109FD-9C8A-4133-AE9E-6476690EF51F}" type="datetime1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AAD7E-BB94-481D-AA72-B5CA8359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A0D2C-08C6-DED2-AC2D-995ADAB6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1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66F2A-A86B-4232-A36B-2B37F71D9A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074"/>
          <a:stretch/>
        </p:blipFill>
        <p:spPr>
          <a:xfrm>
            <a:off x="1287296" y="1538840"/>
            <a:ext cx="9457120" cy="4064291"/>
          </a:xfrm>
          <a:prstGeom prst="rect">
            <a:avLst/>
          </a:prstGeom>
          <a:ln>
            <a:noFill/>
          </a:ln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DE8ED0-A71A-6858-890E-FAB0B58C8B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Share OneDrive Files and Folders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4D840-32E7-A404-A0B8-BD425EFDAA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510F2E2-BA0F-465C-B332-DAA3B9CDDAFF}" type="datetime1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9FA81-C899-A0E3-DDBB-7A6F2B3BEE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A2AE9-D4D4-BF49-A572-64C21C1BD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455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085F5F3-73D4-4193-AB9F-A82940B7E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48" y="685800"/>
            <a:ext cx="9521274" cy="74416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kern="1200" dirty="0">
                <a:ea typeface="+mj-ea"/>
                <a:cs typeface="+mj-cs"/>
              </a:rPr>
              <a:t>Share Files &amp; Folders with Specific People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DA4D67-2727-4809-A3BE-59A29C601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533" y="1487197"/>
            <a:ext cx="7219093" cy="41634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70A44-C90A-5ACE-8252-F57D3308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E1F8-AC53-421F-B2D3-29E976212E20}" type="datetime1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C1448-2C92-27BA-82B6-111F9772C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CE10C-2C4B-76F3-3B21-AE6B86603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1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lluminated server room panel">
            <a:extLst>
              <a:ext uri="{FF2B5EF4-FFF2-40B4-BE49-F238E27FC236}">
                <a16:creationId xmlns:a16="http://schemas.microsoft.com/office/drawing/2014/main" id="{3CD20DAB-B4C6-CF78-B081-D9B94D91A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085F5F3-73D4-4193-AB9F-A82940B7E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75" y="1122363"/>
            <a:ext cx="325111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7030A0"/>
                </a:solidFill>
              </a:rPr>
              <a:t>Getting Started</a:t>
            </a:r>
            <a:br>
              <a:rPr lang="en-US" sz="4800" dirty="0">
                <a:solidFill>
                  <a:srgbClr val="7030A0"/>
                </a:solidFill>
              </a:rPr>
            </a:br>
            <a:r>
              <a:rPr lang="en-US" sz="4800" dirty="0">
                <a:solidFill>
                  <a:srgbClr val="7030A0"/>
                </a:solidFill>
              </a:rPr>
              <a:t>with OneDrive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DF9229-74CB-A11B-C857-EFD131056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CEF20-D38E-4D8F-8C6E-BA98A7B5D121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42B4F3-CE4C-C38C-E107-6A1846377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7B80F-9577-C62E-AFA2-6FF692ABB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85A9C5-1E86-414B-85FD-110D5943FF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96848"/>
            <a:ext cx="2530807" cy="1888701"/>
          </a:xfrm>
        </p:spPr>
        <p:txBody>
          <a:bodyPr anchor="t"/>
          <a:lstStyle/>
          <a:p>
            <a:pPr algn="ctr" defTabSz="822960"/>
            <a:r>
              <a:rPr lang="en-US" sz="3960" kern="1200" dirty="0">
                <a:solidFill>
                  <a:schemeClr val="tx1"/>
                </a:solidFill>
                <a:ea typeface="+mj-ea"/>
                <a:cs typeface="+mj-cs"/>
              </a:rPr>
              <a:t>Access OneDrive in 365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3F52077-E361-54F9-6474-320E675249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F93919-DEE4-04D4-DD86-7F85DFD8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D857-025E-45C8-A1A7-E69D7EBD724F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435A3A-6264-BAC4-19C8-13AA94661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3C505-FF03-4BD7-A464-C24D68D73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35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081" y="811742"/>
            <a:ext cx="6993452" cy="52345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294">
            <a:extLst>
              <a:ext uri="{FF2B5EF4-FFF2-40B4-BE49-F238E27FC236}">
                <a16:creationId xmlns:a16="http://schemas.microsoft.com/office/drawing/2014/main" id="{F190B1FB-0385-401A-844C-CD3E42528332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4124062" y="903918"/>
            <a:ext cx="255653" cy="59357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733DF8D-CB69-4DEA-B229-A26098CEA956}"/>
              </a:ext>
            </a:extLst>
          </p:cNvPr>
          <p:cNvSpPr/>
          <p:nvPr/>
        </p:nvSpPr>
        <p:spPr>
          <a:xfrm>
            <a:off x="1149580" y="1129818"/>
            <a:ext cx="2928429" cy="1317059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11470" indent="-411470" algn="ctr" defTabSz="822960">
              <a:spcAft>
                <a:spcPts val="600"/>
              </a:spcAft>
              <a:buAutoNum type="arabicParenR"/>
            </a:pPr>
            <a:r>
              <a:rPr lang="en-US" sz="1680" b="1" kern="12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Click the </a:t>
            </a:r>
            <a:r>
              <a:rPr lang="en-US" sz="1680" b="1" kern="1200">
                <a:solidFill>
                  <a:srgbClr val="FFFF00"/>
                </a:solidFill>
                <a:latin typeface="+mj-lt"/>
                <a:ea typeface="+mn-ea"/>
                <a:cs typeface="+mn-cs"/>
              </a:rPr>
              <a:t>App Launcher</a:t>
            </a:r>
          </a:p>
          <a:p>
            <a:pPr marL="411470" indent="-411470" algn="ctr" defTabSz="822960">
              <a:spcAft>
                <a:spcPts val="600"/>
              </a:spcAft>
              <a:buAutoNum type="arabicParenR"/>
            </a:pPr>
            <a:endParaRPr lang="en-US" sz="1680" b="1" kern="120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411470" indent="-411470" algn="ctr" defTabSz="822960">
              <a:spcAft>
                <a:spcPts val="600"/>
              </a:spcAft>
              <a:buAutoNum type="arabicParenR"/>
            </a:pPr>
            <a:r>
              <a:rPr lang="en-US" sz="1680" b="1" kern="12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This may be referred to as </a:t>
            </a:r>
            <a:r>
              <a:rPr lang="en-US" sz="1680" b="1" i="1" kern="1200">
                <a:solidFill>
                  <a:srgbClr val="FFFF00"/>
                </a:solidFill>
                <a:latin typeface="+mj-lt"/>
                <a:ea typeface="+mn-ea"/>
                <a:cs typeface="+mn-cs"/>
              </a:rPr>
              <a:t>the waffle</a:t>
            </a:r>
            <a:endParaRPr lang="en-US" sz="1867" b="1" i="1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0" name="Line 294">
            <a:extLst>
              <a:ext uri="{FF2B5EF4-FFF2-40B4-BE49-F238E27FC236}">
                <a16:creationId xmlns:a16="http://schemas.microsoft.com/office/drawing/2014/main" id="{F190B1FB-0385-401A-844C-CD3E42528332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7028036" y="1971205"/>
            <a:ext cx="619035" cy="112203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733DF8D-CB69-4DEA-B229-A26098CEA956}"/>
              </a:ext>
            </a:extLst>
          </p:cNvPr>
          <p:cNvSpPr/>
          <p:nvPr/>
        </p:nvSpPr>
        <p:spPr>
          <a:xfrm>
            <a:off x="7788975" y="2687163"/>
            <a:ext cx="1787200" cy="808188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2960">
              <a:spcAft>
                <a:spcPts val="600"/>
              </a:spcAft>
            </a:pPr>
            <a:r>
              <a:rPr lang="en-US" sz="1680" b="1" kern="12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2) Click on the OneDrive app</a:t>
            </a:r>
            <a:endParaRPr lang="en-US" sz="1867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730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ured organisers on shelves">
            <a:extLst>
              <a:ext uri="{FF2B5EF4-FFF2-40B4-BE49-F238E27FC236}">
                <a16:creationId xmlns:a16="http://schemas.microsoft.com/office/drawing/2014/main" id="{907D7EA6-7B2F-FFAC-C88E-DEAE6E99B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91" r="22436" b="13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85A9C5-1E86-414B-85FD-110D5943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70" y="1575880"/>
            <a:ext cx="3287949" cy="38035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File Management in OneDrive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281D69-B001-22C0-0DFA-6EFAD8FF7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7673-1E19-4A92-9FB4-6EA55FFB0FF1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4EB26C-30E9-D2B0-3234-8B1F9BC5F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2025 Carl M. Burnett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8B534-A35D-B6D0-C8CE-16D85B2D1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2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"/>
          <a:stretch/>
        </p:blipFill>
        <p:spPr bwMode="auto">
          <a:xfrm>
            <a:off x="3424635" y="157020"/>
            <a:ext cx="8430044" cy="57053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85A9C5-1E86-414B-85FD-110D5943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22" y="1619489"/>
            <a:ext cx="2803044" cy="126496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File Folders in OneDrive</a:t>
            </a:r>
          </a:p>
        </p:txBody>
      </p:sp>
      <p:sp>
        <p:nvSpPr>
          <p:cNvPr id="12" name="Line 294">
            <a:extLst>
              <a:ext uri="{FF2B5EF4-FFF2-40B4-BE49-F238E27FC236}">
                <a16:creationId xmlns:a16="http://schemas.microsoft.com/office/drawing/2014/main" id="{F190B1FB-0385-401A-844C-CD3E42528332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3625986" y="3972176"/>
            <a:ext cx="283293" cy="65774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733DF8D-CB69-4DEA-B229-A26098CEA956}"/>
              </a:ext>
            </a:extLst>
          </p:cNvPr>
          <p:cNvSpPr/>
          <p:nvPr/>
        </p:nvSpPr>
        <p:spPr>
          <a:xfrm>
            <a:off x="1533055" y="4036291"/>
            <a:ext cx="2043371" cy="840509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>
                <a:solidFill>
                  <a:schemeClr val="bg1"/>
                </a:solidFill>
                <a:latin typeface="+mj-lt"/>
              </a:rPr>
              <a:t>Example of a Shared Folder</a:t>
            </a:r>
            <a:endParaRPr lang="en-US" sz="1867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Line 294">
            <a:extLst>
              <a:ext uri="{FF2B5EF4-FFF2-40B4-BE49-F238E27FC236}">
                <a16:creationId xmlns:a16="http://schemas.microsoft.com/office/drawing/2014/main" id="{F190B1FB-0385-401A-844C-CD3E42528332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1055525" y="3592543"/>
            <a:ext cx="683491" cy="20400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733DF8D-CB69-4DEA-B229-A26098CEA956}"/>
              </a:ext>
            </a:extLst>
          </p:cNvPr>
          <p:cNvSpPr/>
          <p:nvPr/>
        </p:nvSpPr>
        <p:spPr>
          <a:xfrm>
            <a:off x="10983397" y="2238690"/>
            <a:ext cx="1208603" cy="1221253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>
                <a:solidFill>
                  <a:schemeClr val="bg1"/>
                </a:solidFill>
                <a:latin typeface="+mj-lt"/>
              </a:rPr>
              <a:t>Owner of the Shared Folder</a:t>
            </a:r>
            <a:endParaRPr lang="en-US" sz="1867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Line 294">
            <a:extLst>
              <a:ext uri="{FF2B5EF4-FFF2-40B4-BE49-F238E27FC236}">
                <a16:creationId xmlns:a16="http://schemas.microsoft.com/office/drawing/2014/main" id="{F190B1FB-0385-401A-844C-CD3E42528332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0700955" y="1213954"/>
            <a:ext cx="544944" cy="40765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733DF8D-CB69-4DEA-B229-A26098CEA956}"/>
              </a:ext>
            </a:extLst>
          </p:cNvPr>
          <p:cNvSpPr/>
          <p:nvPr/>
        </p:nvSpPr>
        <p:spPr>
          <a:xfrm>
            <a:off x="10429593" y="381729"/>
            <a:ext cx="1469753" cy="848755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>
                <a:solidFill>
                  <a:schemeClr val="bg1"/>
                </a:solidFill>
                <a:latin typeface="+mj-lt"/>
              </a:rPr>
              <a:t>Private Folders</a:t>
            </a:r>
            <a:endParaRPr lang="en-US" sz="1867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A825BC-DF53-C495-9318-0C7CC2EB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8C2F-CEA2-4C5F-8234-12616A90A126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D62CC-D6D6-1BDA-C6FE-C6BC509DD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2AE16-91CD-1CF5-42EC-A50184851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2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B10AB8-5D93-4501-B3D5-B2150B990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910" y="182246"/>
            <a:ext cx="6973273" cy="259116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85A9C5-1E86-414B-85FD-110D5943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13" y="1571881"/>
            <a:ext cx="2983437" cy="1874359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Create a new folder in OneDrive</a:t>
            </a:r>
          </a:p>
        </p:txBody>
      </p:sp>
      <p:sp>
        <p:nvSpPr>
          <p:cNvPr id="18" name="Line 294">
            <a:extLst>
              <a:ext uri="{FF2B5EF4-FFF2-40B4-BE49-F238E27FC236}">
                <a16:creationId xmlns:a16="http://schemas.microsoft.com/office/drawing/2014/main" id="{44B5E933-92B1-4882-A94B-03CB608A8C36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4275559" y="-74754"/>
            <a:ext cx="133883" cy="134566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Rounded Rectangle 8">
            <a:extLst>
              <a:ext uri="{FF2B5EF4-FFF2-40B4-BE49-F238E27FC236}">
                <a16:creationId xmlns:a16="http://schemas.microsoft.com/office/drawing/2014/main" id="{482FE2A7-D80B-4A1C-9EA6-D721E58DA96C}"/>
              </a:ext>
            </a:extLst>
          </p:cNvPr>
          <p:cNvSpPr/>
          <p:nvPr/>
        </p:nvSpPr>
        <p:spPr>
          <a:xfrm>
            <a:off x="2826078" y="240644"/>
            <a:ext cx="1345665" cy="640561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>
                <a:solidFill>
                  <a:schemeClr val="bg1"/>
                </a:solidFill>
                <a:latin typeface="+mj-lt"/>
              </a:rPr>
              <a:t>1) Click ‘New’</a:t>
            </a:r>
            <a:endParaRPr lang="en-US" sz="1867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2E67BF-E123-4B03-B2BD-663179EE0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910" y="3186710"/>
            <a:ext cx="6973273" cy="25911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Line 294">
            <a:extLst>
              <a:ext uri="{FF2B5EF4-FFF2-40B4-BE49-F238E27FC236}">
                <a16:creationId xmlns:a16="http://schemas.microsoft.com/office/drawing/2014/main" id="{76F7D0F1-4658-4EBF-A4F9-DB4DA72CCD5D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4219891" y="3421231"/>
            <a:ext cx="245213" cy="134566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" name="Rounded Rectangle 8">
            <a:extLst>
              <a:ext uri="{FF2B5EF4-FFF2-40B4-BE49-F238E27FC236}">
                <a16:creationId xmlns:a16="http://schemas.microsoft.com/office/drawing/2014/main" id="{5B6CDA59-30EE-48B6-8CC5-566F7D18677E}"/>
              </a:ext>
            </a:extLst>
          </p:cNvPr>
          <p:cNvSpPr/>
          <p:nvPr/>
        </p:nvSpPr>
        <p:spPr>
          <a:xfrm>
            <a:off x="2486686" y="3741686"/>
            <a:ext cx="1631671" cy="833332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>
                <a:solidFill>
                  <a:schemeClr val="bg1"/>
                </a:solidFill>
                <a:latin typeface="+mj-lt"/>
              </a:rPr>
              <a:t>2) Click ‘Folder’</a:t>
            </a:r>
            <a:endParaRPr lang="en-US" sz="1867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89565-6F29-39A7-BC2F-4B3E351C1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1C73-8711-4C58-B552-93EACDDAB5D0}" type="datetime1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C7C43-FF65-8CC3-A38C-D103C8ED1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EF22F-7540-D3A3-8AEA-3C4A8CD7E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3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85A9C5-1E86-414B-85FD-110D5943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75" y="1826392"/>
            <a:ext cx="2572320" cy="3093154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Name your Folder</a:t>
            </a:r>
            <a:br>
              <a:rPr lang="en-US" dirty="0"/>
            </a:br>
            <a:br>
              <a:rPr lang="en-US" dirty="0"/>
            </a:br>
            <a:r>
              <a:rPr lang="en-US" i="1" dirty="0">
                <a:solidFill>
                  <a:srgbClr val="666666"/>
                </a:solidFill>
              </a:rPr>
              <a:t>Ex: Demo Folder</a:t>
            </a:r>
          </a:p>
        </p:txBody>
      </p:sp>
      <p:sp>
        <p:nvSpPr>
          <p:cNvPr id="19" name="Rounded Rectangle 8">
            <a:extLst>
              <a:ext uri="{FF2B5EF4-FFF2-40B4-BE49-F238E27FC236}">
                <a16:creationId xmlns:a16="http://schemas.microsoft.com/office/drawing/2014/main" id="{482FE2A7-D80B-4A1C-9EA6-D721E58DA96C}"/>
              </a:ext>
            </a:extLst>
          </p:cNvPr>
          <p:cNvSpPr/>
          <p:nvPr/>
        </p:nvSpPr>
        <p:spPr>
          <a:xfrm>
            <a:off x="3271319" y="265569"/>
            <a:ext cx="2305615" cy="823827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>
                <a:solidFill>
                  <a:schemeClr val="bg1"/>
                </a:solidFill>
                <a:latin typeface="+mj-lt"/>
              </a:rPr>
              <a:t>Type the name of the folder here</a:t>
            </a:r>
            <a:endParaRPr lang="en-US" sz="1867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Rounded Rectangle 8">
            <a:extLst>
              <a:ext uri="{FF2B5EF4-FFF2-40B4-BE49-F238E27FC236}">
                <a16:creationId xmlns:a16="http://schemas.microsoft.com/office/drawing/2014/main" id="{5B6CDA59-30EE-48B6-8CC5-566F7D18677E}"/>
              </a:ext>
            </a:extLst>
          </p:cNvPr>
          <p:cNvSpPr/>
          <p:nvPr/>
        </p:nvSpPr>
        <p:spPr>
          <a:xfrm>
            <a:off x="6415958" y="4518794"/>
            <a:ext cx="2118116" cy="623575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>
                <a:solidFill>
                  <a:schemeClr val="bg1"/>
                </a:solidFill>
                <a:latin typeface="+mj-lt"/>
              </a:rPr>
              <a:t>Once done, click ‘Create’</a:t>
            </a:r>
            <a:endParaRPr lang="en-US" sz="1867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897CEE-8422-4D5C-995E-1F5FEC9C6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011" y="1228320"/>
            <a:ext cx="5525271" cy="29214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Line 294">
            <a:extLst>
              <a:ext uri="{FF2B5EF4-FFF2-40B4-BE49-F238E27FC236}">
                <a16:creationId xmlns:a16="http://schemas.microsoft.com/office/drawing/2014/main" id="{44B5E933-92B1-4882-A94B-03CB608A8C36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4673077" y="1437976"/>
            <a:ext cx="1252436" cy="55527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" name="Line 294">
            <a:extLst>
              <a:ext uri="{FF2B5EF4-FFF2-40B4-BE49-F238E27FC236}">
                <a16:creationId xmlns:a16="http://schemas.microsoft.com/office/drawing/2014/main" id="{76F7D0F1-4658-4EBF-A4F9-DB4DA72CCD5D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8719667" y="3761719"/>
            <a:ext cx="643128" cy="101431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1CAF1-996C-491B-BD57-E9EA2218C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E1E0-1F6B-4BC2-A6E9-3E518F1F9DF9}" type="datetime1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4FE61-1DB2-6EF7-9BDA-D48F9E1F3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D181A-F95A-7234-1398-6324F7646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40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2C2A0-8441-439F-AE93-F284AD6E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704088"/>
            <a:ext cx="9348281" cy="696695"/>
          </a:xfrm>
        </p:spPr>
        <p:txBody>
          <a:bodyPr>
            <a:normAutofit/>
          </a:bodyPr>
          <a:lstStyle/>
          <a:p>
            <a:r>
              <a:rPr lang="en-US" dirty="0"/>
              <a:t>What is Microsoft 365?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38EF4C-3B7A-10B4-CC03-EF207770E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1EF5F-78EF-C8D6-58AB-D38C29CBC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587F6C8-1C12-4379-8DCF-3CBE59D60BE3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FFCFA2-8E60-8371-F452-ACC9A8EDE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© 2025 Carl M. Burnett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69B06-45AF-16C4-6191-899D613D8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D46CBA2-ECE5-4BE9-B546-6761E0E67089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DA59D36-B39F-4E6F-98E9-E03A7E8C541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78625477"/>
              </p:ext>
            </p:extLst>
          </p:nvPr>
        </p:nvGraphicFramePr>
        <p:xfrm>
          <a:off x="6197600" y="1920085"/>
          <a:ext cx="5384800" cy="4434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456955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6016373-A800-447F-9920-57AF47A22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34" y="1561895"/>
            <a:ext cx="2907287" cy="2387535"/>
          </a:xfrm>
        </p:spPr>
        <p:txBody>
          <a:bodyPr/>
          <a:lstStyle/>
          <a:p>
            <a:pPr algn="ctr"/>
            <a:r>
              <a:rPr lang="en-US" sz="3733" dirty="0">
                <a:solidFill>
                  <a:srgbClr val="7030A0"/>
                </a:solidFill>
              </a:rPr>
              <a:t>The new folder now appears in ‘My files’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161121-B9F2-4701-938B-836FF26AE250}"/>
              </a:ext>
            </a:extLst>
          </p:cNvPr>
          <p:cNvGrpSpPr/>
          <p:nvPr/>
        </p:nvGrpSpPr>
        <p:grpSpPr>
          <a:xfrm>
            <a:off x="3268147" y="1113261"/>
            <a:ext cx="6693835" cy="3803720"/>
            <a:chOff x="2541644" y="938641"/>
            <a:chExt cx="5020376" cy="285279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B3B7E3-712A-4D67-A56B-39F45308B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6655"/>
            <a:stretch/>
          </p:blipFill>
          <p:spPr>
            <a:xfrm>
              <a:off x="2541644" y="2589659"/>
              <a:ext cx="5020376" cy="1201772"/>
            </a:xfrm>
            <a:prstGeom prst="rect">
              <a:avLst/>
            </a:prstGeom>
            <a:ln>
              <a:solidFill>
                <a:srgbClr val="51237F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78773A3-A985-409F-ABF0-F6372211A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1644" y="938641"/>
              <a:ext cx="5020376" cy="1714739"/>
            </a:xfrm>
            <a:prstGeom prst="rect">
              <a:avLst/>
            </a:prstGeom>
            <a:ln>
              <a:solidFill>
                <a:srgbClr val="51237F"/>
              </a:solidFill>
            </a:ln>
          </p:spPr>
        </p:pic>
      </p:grpSp>
      <p:sp>
        <p:nvSpPr>
          <p:cNvPr id="11" name="Line 294">
            <a:extLst>
              <a:ext uri="{FF2B5EF4-FFF2-40B4-BE49-F238E27FC236}">
                <a16:creationId xmlns:a16="http://schemas.microsoft.com/office/drawing/2014/main" id="{8290AF10-8110-4907-856C-93EE54F3E07E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2979290" y="3410133"/>
            <a:ext cx="897907" cy="12312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5B3A1A9-4217-48C6-897C-FF63F7D37E1F}"/>
              </a:ext>
            </a:extLst>
          </p:cNvPr>
          <p:cNvSpPr txBox="1">
            <a:spLocks/>
          </p:cNvSpPr>
          <p:nvPr/>
        </p:nvSpPr>
        <p:spPr>
          <a:xfrm>
            <a:off x="205211" y="5030116"/>
            <a:ext cx="11652805" cy="483850"/>
          </a:xfrm>
          <a:prstGeom prst="rect">
            <a:avLst/>
          </a:prstGeom>
        </p:spPr>
        <p:txBody>
          <a:bodyPr vert="horz" wrap="square" lIns="0" tIns="0" rIns="0" bIns="6096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000" b="0" kern="1200" cap="none" spc="0" baseline="0" dirty="0">
                <a:solidFill>
                  <a:srgbClr val="51237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US" sz="3200" b="1" i="1" u="sng" dirty="0">
                <a:solidFill>
                  <a:srgbClr val="666666"/>
                </a:solidFill>
                <a:latin typeface="+mn-lt"/>
              </a:rPr>
              <a:t>NOTE</a:t>
            </a:r>
            <a:r>
              <a:rPr lang="en-US" sz="3200" b="1" i="1" dirty="0">
                <a:solidFill>
                  <a:srgbClr val="666666"/>
                </a:solidFill>
                <a:latin typeface="+mn-lt"/>
              </a:rPr>
              <a:t>: Files &amp; Folders will remain private unless you share them</a:t>
            </a: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DD9D7785-26A3-4875-8DF9-AC1E3BA2B303}"/>
              </a:ext>
            </a:extLst>
          </p:cNvPr>
          <p:cNvSpPr/>
          <p:nvPr/>
        </p:nvSpPr>
        <p:spPr>
          <a:xfrm>
            <a:off x="857061" y="4115799"/>
            <a:ext cx="1955548" cy="615195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Demo Folder just created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597206-E060-F48A-0C6B-96BB85F77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4E8D9-82A9-41B6-B57E-70F83AEE00BA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8886C8-6E74-D30F-BA99-E0D8F5EEE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BE675-CE5C-CF18-A2EB-BA5C9ABB5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4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CB5816-C0F8-400B-B87F-A246E14E2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367" y="690664"/>
            <a:ext cx="8699602" cy="4927060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01E0ECF-15F7-48F9-B8CF-D22739145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00" y="1663430"/>
            <a:ext cx="3034099" cy="2247089"/>
          </a:xfrm>
        </p:spPr>
        <p:txBody>
          <a:bodyPr/>
          <a:lstStyle/>
          <a:p>
            <a:pPr algn="ctr"/>
            <a:r>
              <a:rPr lang="en-US" sz="3733" dirty="0">
                <a:solidFill>
                  <a:srgbClr val="7030A0"/>
                </a:solidFill>
              </a:rPr>
              <a:t>The new folder is empty until content is added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253525-348B-3BF3-09CD-FC1B0FBEF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16197-FA05-48BE-A759-D3BFF01FFF2D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B11D24-0D25-EE44-9B82-B3EC70561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521A4-5B13-39D7-854D-ADEEEDB8D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3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64150D-EACD-0400-E671-C6AB0471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4A6C-50CC-4ACC-BD5C-01BCB9916ACF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02F506-39FB-F46C-75E3-BFAE0BB8C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0DEF98-F08B-6117-0BD4-057B38AEC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42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8EECF-1537-5086-BFF2-A8EAC1514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with Files and Folders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539A9-432F-C67C-2269-1D857389E54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Upload from Web</a:t>
            </a:r>
          </a:p>
          <a:p>
            <a:r>
              <a:rPr lang="en-US" dirty="0"/>
              <a:t>Upload via OneDrive Client App</a:t>
            </a:r>
          </a:p>
          <a:p>
            <a:r>
              <a:rPr lang="en-US" dirty="0"/>
              <a:t>Organize Files and Folders</a:t>
            </a:r>
          </a:p>
          <a:p>
            <a:r>
              <a:rPr lang="en-US" dirty="0"/>
              <a:t>Rename, download and work with files</a:t>
            </a:r>
          </a:p>
          <a:p>
            <a:r>
              <a:rPr lang="en-US" dirty="0"/>
              <a:t>Delete and Recover Files</a:t>
            </a:r>
          </a:p>
          <a:p>
            <a:r>
              <a:rPr lang="en-US" dirty="0"/>
              <a:t>Search Files</a:t>
            </a:r>
          </a:p>
        </p:txBody>
      </p:sp>
    </p:spTree>
    <p:extLst>
      <p:ext uri="{BB962C8B-B14F-4D97-AF65-F5344CB8AC3E}">
        <p14:creationId xmlns:p14="http://schemas.microsoft.com/office/powerpoint/2010/main" val="33309223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B37FB8A-CED6-42ED-A16A-71EEDC8D9CB1}"/>
              </a:ext>
            </a:extLst>
          </p:cNvPr>
          <p:cNvSpPr txBox="1">
            <a:spLocks/>
          </p:cNvSpPr>
          <p:nvPr/>
        </p:nvSpPr>
        <p:spPr>
          <a:xfrm>
            <a:off x="369145" y="1788403"/>
            <a:ext cx="2439475" cy="1739579"/>
          </a:xfrm>
          <a:prstGeom prst="rect">
            <a:avLst/>
          </a:prstGeom>
        </p:spPr>
        <p:txBody>
          <a:bodyPr vert="horz" wrap="square" lIns="0" tIns="0" rIns="0" bIns="6096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000" b="0" kern="1200" cap="none" spc="0" baseline="0" dirty="0">
                <a:solidFill>
                  <a:srgbClr val="51237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Create a new Word document in this folder</a:t>
            </a: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A58AA9B4-F9BF-49DA-A848-5AA2EFFF5C50}"/>
              </a:ext>
            </a:extLst>
          </p:cNvPr>
          <p:cNvSpPr/>
          <p:nvPr/>
        </p:nvSpPr>
        <p:spPr>
          <a:xfrm>
            <a:off x="835873" y="3703382"/>
            <a:ext cx="1617553" cy="584775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1) Click ‘New’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62BBC7-7992-4042-B2E8-90D6167E3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971" y="1091275"/>
            <a:ext cx="8762173" cy="4870004"/>
          </a:xfrm>
          <a:prstGeom prst="rect">
            <a:avLst/>
          </a:prstGeom>
        </p:spPr>
      </p:pic>
      <p:sp>
        <p:nvSpPr>
          <p:cNvPr id="13" name="Line 294">
            <a:extLst>
              <a:ext uri="{FF2B5EF4-FFF2-40B4-BE49-F238E27FC236}">
                <a16:creationId xmlns:a16="http://schemas.microsoft.com/office/drawing/2014/main" id="{0041663F-63A2-421D-A38A-450A1F6C4C0B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1590553" y="3030249"/>
            <a:ext cx="3024963" cy="9534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B9824670-3729-4BA0-9988-A12505EBDA59}"/>
              </a:ext>
            </a:extLst>
          </p:cNvPr>
          <p:cNvSpPr/>
          <p:nvPr/>
        </p:nvSpPr>
        <p:spPr>
          <a:xfrm>
            <a:off x="719028" y="4594069"/>
            <a:ext cx="1907264" cy="698041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2) Click ‘Word document’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21426F-6A5C-A8F7-C4C2-26CDE0EA7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B0F0-FD11-43F9-BEBF-36E37040B1AD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B1CA5B-842B-A18D-DB4A-BF76549B1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FFB4A5-E322-EC34-96EA-6E3320587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43</a:t>
            </a:fld>
            <a:endParaRPr lang="en-US"/>
          </a:p>
        </p:txBody>
      </p:sp>
      <p:sp>
        <p:nvSpPr>
          <p:cNvPr id="11" name="Line 294">
            <a:extLst>
              <a:ext uri="{FF2B5EF4-FFF2-40B4-BE49-F238E27FC236}">
                <a16:creationId xmlns:a16="http://schemas.microsoft.com/office/drawing/2014/main" id="{3BDB6BB7-C5B0-435B-8DB2-F6EFF570E322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1584517" y="2327562"/>
            <a:ext cx="2636192" cy="8983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B37FB8A-CED6-42ED-A16A-71EEDC8D9CB1}"/>
              </a:ext>
            </a:extLst>
          </p:cNvPr>
          <p:cNvSpPr txBox="1">
            <a:spLocks/>
          </p:cNvSpPr>
          <p:nvPr/>
        </p:nvSpPr>
        <p:spPr>
          <a:xfrm>
            <a:off x="660242" y="2161554"/>
            <a:ext cx="2416288" cy="2159053"/>
          </a:xfrm>
          <a:prstGeom prst="rect">
            <a:avLst/>
          </a:prstGeom>
        </p:spPr>
        <p:txBody>
          <a:bodyPr vert="horz" wrap="square" lIns="0" tIns="0" rIns="0" bIns="6096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000" b="0" kern="1200" cap="none" spc="0" baseline="0" dirty="0">
                <a:solidFill>
                  <a:srgbClr val="51237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US" sz="4000" b="1" dirty="0">
                <a:latin typeface="+mn-lt"/>
              </a:rPr>
              <a:t>Word will open in a new tab or window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E1B782-0A0E-4BFD-8195-E5B336CDA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599" y="958178"/>
            <a:ext cx="7308001" cy="4766547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60099F-EAA7-91B9-8ECA-515CEAAD1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7A79D-44F2-4079-A6B2-0CE39108E66A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105383-6393-1669-E960-F56313F3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B015BF-7BA2-6BE7-8C80-86F819CBC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B37FB8A-CED6-42ED-A16A-71EEDC8D9CB1}"/>
              </a:ext>
            </a:extLst>
          </p:cNvPr>
          <p:cNvSpPr txBox="1">
            <a:spLocks/>
          </p:cNvSpPr>
          <p:nvPr/>
        </p:nvSpPr>
        <p:spPr>
          <a:xfrm>
            <a:off x="151612" y="1569617"/>
            <a:ext cx="2596351" cy="2159053"/>
          </a:xfrm>
          <a:prstGeom prst="rect">
            <a:avLst/>
          </a:prstGeom>
        </p:spPr>
        <p:txBody>
          <a:bodyPr vert="horz" wrap="square" lIns="0" tIns="0" rIns="0" bIns="6096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000" b="0" kern="1200" cap="none" spc="0" baseline="0" dirty="0">
                <a:solidFill>
                  <a:srgbClr val="51237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US" sz="4000" b="1" dirty="0">
                <a:latin typeface="+mn-lt"/>
              </a:rPr>
              <a:t>Save the Word document to OneDrive</a:t>
            </a: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A58AA9B4-F9BF-49DA-A848-5AA2EFFF5C50}"/>
              </a:ext>
            </a:extLst>
          </p:cNvPr>
          <p:cNvSpPr/>
          <p:nvPr/>
        </p:nvSpPr>
        <p:spPr>
          <a:xfrm>
            <a:off x="1183228" y="4381865"/>
            <a:ext cx="1430731" cy="584776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Click ‘File’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E1B782-0A0E-4BFD-8195-E5B336CDA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593" y="1045727"/>
            <a:ext cx="7308001" cy="4766547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11" name="Line 294">
            <a:extLst>
              <a:ext uri="{FF2B5EF4-FFF2-40B4-BE49-F238E27FC236}">
                <a16:creationId xmlns:a16="http://schemas.microsoft.com/office/drawing/2014/main" id="{3BDB6BB7-C5B0-435B-8DB2-F6EFF570E322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1424464" y="2882782"/>
            <a:ext cx="2975989" cy="59700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708CA2-A39F-203A-DD58-DA4446D8D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6EEDB-4A68-4795-9F09-6E90C3CB85DE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BC74F2-8583-8FAB-CAA5-E30C6D828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D1FBB2-0B59-9B68-55F6-AB9345814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3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B37FB8A-CED6-42ED-A16A-71EEDC8D9CB1}"/>
              </a:ext>
            </a:extLst>
          </p:cNvPr>
          <p:cNvSpPr txBox="1">
            <a:spLocks/>
          </p:cNvSpPr>
          <p:nvPr/>
        </p:nvSpPr>
        <p:spPr>
          <a:xfrm>
            <a:off x="228600" y="807875"/>
            <a:ext cx="9286875" cy="589392"/>
          </a:xfrm>
          <a:prstGeom prst="rect">
            <a:avLst/>
          </a:prstGeom>
        </p:spPr>
        <p:txBody>
          <a:bodyPr vert="horz" wrap="square" lIns="0" tIns="0" rIns="0" bIns="6096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000" b="0" kern="1200" cap="none" spc="0" baseline="0" dirty="0">
                <a:solidFill>
                  <a:srgbClr val="51237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Save the Word document to OneDrive</a:t>
            </a: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A58AA9B4-F9BF-49DA-A848-5AA2EFFF5C50}"/>
              </a:ext>
            </a:extLst>
          </p:cNvPr>
          <p:cNvSpPr/>
          <p:nvPr/>
        </p:nvSpPr>
        <p:spPr>
          <a:xfrm>
            <a:off x="651851" y="3307534"/>
            <a:ext cx="2070832" cy="1376127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Click ‘Save as’ to give the file a name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C450BA-A4C4-42FB-A1C4-B3269D620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163" y="1613431"/>
            <a:ext cx="5169621" cy="4788568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11" name="Line 294">
            <a:extLst>
              <a:ext uri="{FF2B5EF4-FFF2-40B4-BE49-F238E27FC236}">
                <a16:creationId xmlns:a16="http://schemas.microsoft.com/office/drawing/2014/main" id="{3BDB6BB7-C5B0-435B-8DB2-F6EFF570E322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3693220" y="3302699"/>
            <a:ext cx="508317" cy="244939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0BDCC8-2DE1-CDC1-23D6-DBE6070AC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8BB4F-787A-4B53-9215-A48E5C326FA0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B879F-C799-1F34-B34D-8797164ED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3F89E-89E2-9114-9143-EDE85EFE6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1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C1EC7-65C3-4362-8348-E82E71CEE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375" y="207808"/>
            <a:ext cx="6873301" cy="5541987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A58AA9B4-F9BF-49DA-A848-5AA2EFFF5C50}"/>
              </a:ext>
            </a:extLst>
          </p:cNvPr>
          <p:cNvSpPr/>
          <p:nvPr/>
        </p:nvSpPr>
        <p:spPr>
          <a:xfrm>
            <a:off x="9469318" y="621364"/>
            <a:ext cx="2039359" cy="1020331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Click ‘Save as’ to give the file a name</a:t>
            </a:r>
          </a:p>
        </p:txBody>
      </p:sp>
      <p:sp>
        <p:nvSpPr>
          <p:cNvPr id="11" name="Line 294">
            <a:extLst>
              <a:ext uri="{FF2B5EF4-FFF2-40B4-BE49-F238E27FC236}">
                <a16:creationId xmlns:a16="http://schemas.microsoft.com/office/drawing/2014/main" id="{3BDB6BB7-C5B0-435B-8DB2-F6EFF570E322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8584432" y="358454"/>
            <a:ext cx="255441" cy="15143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94ECD376-F67B-485C-8F7B-1E6F4E122383}"/>
              </a:ext>
            </a:extLst>
          </p:cNvPr>
          <p:cNvSpPr/>
          <p:nvPr/>
        </p:nvSpPr>
        <p:spPr>
          <a:xfrm>
            <a:off x="9258678" y="3693813"/>
            <a:ext cx="2716039" cy="1428496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u="sng" dirty="0">
                <a:solidFill>
                  <a:schemeClr val="bg1"/>
                </a:solidFill>
                <a:latin typeface="+mj-lt"/>
              </a:rPr>
              <a:t>NOTE</a:t>
            </a:r>
            <a:r>
              <a:rPr lang="en-US" sz="1867" b="1" dirty="0">
                <a:solidFill>
                  <a:schemeClr val="bg1"/>
                </a:solidFill>
                <a:latin typeface="+mj-lt"/>
              </a:rPr>
              <a:t>: Because we are working with the cloud-based app, auto-save is enabled </a:t>
            </a:r>
          </a:p>
        </p:txBody>
      </p:sp>
      <p:sp>
        <p:nvSpPr>
          <p:cNvPr id="12" name="Line 294">
            <a:extLst>
              <a:ext uri="{FF2B5EF4-FFF2-40B4-BE49-F238E27FC236}">
                <a16:creationId xmlns:a16="http://schemas.microsoft.com/office/drawing/2014/main" id="{9ED7169D-DCA7-4D22-9B1B-653C6CAF0468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8749708" y="4583101"/>
            <a:ext cx="255443" cy="76249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78C1D66-C5A5-418C-B860-6849BD76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80" y="1641158"/>
            <a:ext cx="4224087" cy="3575684"/>
          </a:xfrm>
        </p:spPr>
        <p:txBody>
          <a:bodyPr/>
          <a:lstStyle/>
          <a:p>
            <a:pPr algn="ctr"/>
            <a:r>
              <a:rPr lang="en-US" sz="3600" u="sng" dirty="0">
                <a:solidFill>
                  <a:srgbClr val="666666"/>
                </a:solidFill>
              </a:rPr>
              <a:t>NOTE</a:t>
            </a:r>
            <a:r>
              <a:rPr lang="en-US" sz="3600" dirty="0">
                <a:solidFill>
                  <a:srgbClr val="666666"/>
                </a:solidFill>
              </a:rPr>
              <a:t>: We are working with the cloud version of Word; there is no ‘save’ button as you would see on the locally installed app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FE0B7A-D618-890F-422A-9B09A7E5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2A41-A05E-4F94-BD15-676ED159238E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4354D-6521-A4A4-4E29-3DDD1ED0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617B0-8A2E-1E35-7E8F-8BC7457A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1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B37FB8A-CED6-42ED-A16A-71EEDC8D9CB1}"/>
              </a:ext>
            </a:extLst>
          </p:cNvPr>
          <p:cNvSpPr txBox="1">
            <a:spLocks/>
          </p:cNvSpPr>
          <p:nvPr/>
        </p:nvSpPr>
        <p:spPr>
          <a:xfrm>
            <a:off x="255475" y="815155"/>
            <a:ext cx="9288575" cy="589392"/>
          </a:xfrm>
          <a:prstGeom prst="rect">
            <a:avLst/>
          </a:prstGeom>
        </p:spPr>
        <p:txBody>
          <a:bodyPr vert="horz" wrap="square" lIns="0" tIns="0" rIns="0" bIns="6096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000" b="0" kern="1200" cap="none" spc="0" baseline="0" dirty="0">
                <a:solidFill>
                  <a:srgbClr val="51237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Save the Word document to OneDrive</a:t>
            </a: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A58AA9B4-F9BF-49DA-A848-5AA2EFFF5C50}"/>
              </a:ext>
            </a:extLst>
          </p:cNvPr>
          <p:cNvSpPr/>
          <p:nvPr/>
        </p:nvSpPr>
        <p:spPr>
          <a:xfrm>
            <a:off x="331676" y="2691769"/>
            <a:ext cx="1871941" cy="1303827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Name the file ‘Class Word Document</a:t>
            </a:r>
            <a:r>
              <a:rPr lang="en-US" sz="1300" b="1" dirty="0">
                <a:solidFill>
                  <a:schemeClr val="bg1"/>
                </a:solidFill>
                <a:latin typeface="+mj-lt"/>
              </a:rPr>
              <a:t>’</a:t>
            </a:r>
          </a:p>
        </p:txBody>
      </p:sp>
      <p:sp>
        <p:nvSpPr>
          <p:cNvPr id="11" name="Line 294">
            <a:extLst>
              <a:ext uri="{FF2B5EF4-FFF2-40B4-BE49-F238E27FC236}">
                <a16:creationId xmlns:a16="http://schemas.microsoft.com/office/drawing/2014/main" id="{3BDB6BB7-C5B0-435B-8DB2-F6EFF570E322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3075466" y="1884675"/>
            <a:ext cx="301783" cy="204548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BA67DE-E764-4FAF-A45C-6A30CE4BB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235" y="1498916"/>
            <a:ext cx="4890183" cy="3594601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B44F53-089E-C5A3-D554-456124419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3F06-CB4F-4035-A519-941BE0E5A34B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A52D42-44FC-9FC2-1B6A-81E4C88C3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DE1768-E2CC-1085-36D9-8EC4FB3F0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B37FB8A-CED6-42ED-A16A-71EEDC8D9CB1}"/>
              </a:ext>
            </a:extLst>
          </p:cNvPr>
          <p:cNvSpPr txBox="1">
            <a:spLocks/>
          </p:cNvSpPr>
          <p:nvPr/>
        </p:nvSpPr>
        <p:spPr>
          <a:xfrm>
            <a:off x="183324" y="792670"/>
            <a:ext cx="9503602" cy="536622"/>
          </a:xfrm>
          <a:prstGeom prst="rect">
            <a:avLst/>
          </a:prstGeom>
        </p:spPr>
        <p:txBody>
          <a:bodyPr vert="horz" wrap="square" lIns="0" tIns="0" rIns="0" bIns="6096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000" b="0" kern="1200" cap="none" spc="0" baseline="0" dirty="0">
                <a:solidFill>
                  <a:srgbClr val="51237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Word (.docx) file now appears in ‘My files’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460385-6492-45A9-B742-6B56BB89C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24" y="1464908"/>
            <a:ext cx="11825351" cy="3226251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11" name="Line 294">
            <a:extLst>
              <a:ext uri="{FF2B5EF4-FFF2-40B4-BE49-F238E27FC236}">
                <a16:creationId xmlns:a16="http://schemas.microsoft.com/office/drawing/2014/main" id="{3BDB6BB7-C5B0-435B-8DB2-F6EFF570E322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10299027" y="3646038"/>
            <a:ext cx="495756" cy="137613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ABB799-F490-49B0-9B2F-0B955BE9323A}"/>
              </a:ext>
            </a:extLst>
          </p:cNvPr>
          <p:cNvSpPr txBox="1">
            <a:spLocks/>
          </p:cNvSpPr>
          <p:nvPr/>
        </p:nvSpPr>
        <p:spPr>
          <a:xfrm>
            <a:off x="183324" y="4854401"/>
            <a:ext cx="7241100" cy="692177"/>
          </a:xfrm>
          <a:prstGeom prst="rect">
            <a:avLst/>
          </a:prstGeom>
        </p:spPr>
        <p:txBody>
          <a:bodyPr vert="horz" wrap="square" lIns="0" tIns="0" rIns="0" bIns="6096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000" b="0" kern="1200" cap="none" spc="0" baseline="0" dirty="0">
                <a:solidFill>
                  <a:srgbClr val="51237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sz="2400" u="sng" dirty="0">
                <a:solidFill>
                  <a:srgbClr val="666666"/>
                </a:solidFill>
              </a:rPr>
              <a:t>NOTE</a:t>
            </a:r>
            <a:r>
              <a:rPr lang="en-US" sz="2400" dirty="0">
                <a:solidFill>
                  <a:srgbClr val="666666"/>
                </a:solidFill>
              </a:rPr>
              <a:t>: Files &amp; Folders will remain private unless you share them</a:t>
            </a: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A58AA9B4-F9BF-49DA-A848-5AA2EFFF5C50}"/>
              </a:ext>
            </a:extLst>
          </p:cNvPr>
          <p:cNvSpPr/>
          <p:nvPr/>
        </p:nvSpPr>
        <p:spPr>
          <a:xfrm>
            <a:off x="7604911" y="4455160"/>
            <a:ext cx="2341829" cy="721837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Our file is private by default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2E3DCB-072B-F110-DE93-1A9723A3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F78-F731-4CF7-9BEB-611A2D4D19C5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72A2A2-E2BC-8BDB-10D9-FAE212C48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6C755C-86BA-5F29-3A47-21E74351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85A9C5-1E86-414B-85FD-110D5943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76" y="821750"/>
            <a:ext cx="9510073" cy="3895344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Microsoft 365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601C8CDB-1632-C718-13AD-B87CC86399F1}"/>
              </a:ext>
            </a:extLst>
          </p:cNvPr>
          <p:cNvGraphicFramePr/>
          <p:nvPr/>
        </p:nvGraphicFramePr>
        <p:xfrm>
          <a:off x="115614" y="1418896"/>
          <a:ext cx="11897710" cy="4477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6EC20-1E73-27A5-076D-05610A630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F0473-8D40-4429-85B2-D049B3CF1BE0}" type="datetime1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0B4F3-0783-C935-A0ED-F45111879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E72C7-E1FD-296C-3D7F-B4ECF75BA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348B53-CACF-FBDD-EB94-A6B899C62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4A6C-50CC-4ACC-BD5C-01BCB9916ACF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08D89-7B7F-A491-0234-42EB0AB81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ADCF-2DD2-A00D-81BF-83356BAAD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50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D871A13-110F-F1D9-08D1-DE03EA967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OneDrive with MS 365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A4F3C7-70C5-5847-1943-D2D9BBCCF19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Save a File to OneDrive</a:t>
            </a:r>
          </a:p>
          <a:p>
            <a:r>
              <a:rPr lang="en-US" dirty="0"/>
              <a:t>Use OneDrive with Desktop Apps</a:t>
            </a:r>
          </a:p>
          <a:p>
            <a:r>
              <a:rPr lang="en-US" dirty="0"/>
              <a:t>Use OneDrive with Teams</a:t>
            </a:r>
          </a:p>
          <a:p>
            <a:r>
              <a:rPr lang="en-US" dirty="0"/>
              <a:t>Restore Previous Versions of Files</a:t>
            </a:r>
          </a:p>
        </p:txBody>
      </p:sp>
    </p:spTree>
    <p:extLst>
      <p:ext uri="{BB962C8B-B14F-4D97-AF65-F5344CB8AC3E}">
        <p14:creationId xmlns:p14="http://schemas.microsoft.com/office/powerpoint/2010/main" val="10758534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08E6F0-3389-4F6E-B6E2-3C90B6677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607" y="1971675"/>
            <a:ext cx="8459380" cy="3857686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B37FB8A-CED6-42ED-A16A-71EEDC8D9CB1}"/>
              </a:ext>
            </a:extLst>
          </p:cNvPr>
          <p:cNvSpPr txBox="1">
            <a:spLocks/>
          </p:cNvSpPr>
          <p:nvPr/>
        </p:nvSpPr>
        <p:spPr>
          <a:xfrm>
            <a:off x="202986" y="897179"/>
            <a:ext cx="9450597" cy="954236"/>
          </a:xfrm>
          <a:prstGeom prst="rect">
            <a:avLst/>
          </a:prstGeom>
        </p:spPr>
        <p:txBody>
          <a:bodyPr vert="horz" wrap="square" lIns="0" tIns="0" rIns="0" bIns="6096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000" b="0" kern="1200" cap="none" spc="0" baseline="0" dirty="0">
                <a:solidFill>
                  <a:srgbClr val="51237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Upload a Local File or Folder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(one already on your computer)</a:t>
            </a:r>
          </a:p>
        </p:txBody>
      </p:sp>
      <p:sp>
        <p:nvSpPr>
          <p:cNvPr id="11" name="Line 294">
            <a:extLst>
              <a:ext uri="{FF2B5EF4-FFF2-40B4-BE49-F238E27FC236}">
                <a16:creationId xmlns:a16="http://schemas.microsoft.com/office/drawing/2014/main" id="{3BDB6BB7-C5B0-435B-8DB2-F6EFF570E322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3569893" y="1276798"/>
            <a:ext cx="283733" cy="228131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A58AA9B4-F9BF-49DA-A848-5AA2EFFF5C50}"/>
              </a:ext>
            </a:extLst>
          </p:cNvPr>
          <p:cNvSpPr/>
          <p:nvPr/>
        </p:nvSpPr>
        <p:spPr>
          <a:xfrm>
            <a:off x="202989" y="2256536"/>
            <a:ext cx="2368116" cy="676760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67" b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1867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1) Click Upload</a:t>
            </a:r>
          </a:p>
          <a:p>
            <a:pPr algn="ctr"/>
            <a:endParaRPr lang="en-US" sz="1867" b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1867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Line 294">
            <a:extLst>
              <a:ext uri="{FF2B5EF4-FFF2-40B4-BE49-F238E27FC236}">
                <a16:creationId xmlns:a16="http://schemas.microsoft.com/office/drawing/2014/main" id="{E35EEC25-BA5A-4D94-A7B6-58E959F10C9D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2926010" y="2505813"/>
            <a:ext cx="1815596" cy="218121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EEE9636A-A61B-41B6-988A-27A1F47A022A}"/>
              </a:ext>
            </a:extLst>
          </p:cNvPr>
          <p:cNvSpPr/>
          <p:nvPr/>
        </p:nvSpPr>
        <p:spPr>
          <a:xfrm>
            <a:off x="202987" y="3924705"/>
            <a:ext cx="2540213" cy="1500735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67" b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1867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2) Click ‘Files’ to select one or more files; Click ‘Folder’ to select a folder</a:t>
            </a:r>
          </a:p>
          <a:p>
            <a:pPr algn="ctr"/>
            <a:endParaRPr lang="en-US" sz="1867" b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1867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Line 294">
            <a:extLst>
              <a:ext uri="{FF2B5EF4-FFF2-40B4-BE49-F238E27FC236}">
                <a16:creationId xmlns:a16="http://schemas.microsoft.com/office/drawing/2014/main" id="{984A3F80-712D-483C-8F73-2642DE863DEC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4122003" y="2843762"/>
            <a:ext cx="470973" cy="1047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263524-D13A-D3D6-ED57-9EA8E0C99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D706C-C4BF-400C-9F25-53946D74BFF9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330DE7-4D60-9AEC-37E3-0CB74CDD4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879B1A-CD12-02F9-6F0F-624C94E7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B37FB8A-CED6-42ED-A16A-71EEDC8D9CB1}"/>
              </a:ext>
            </a:extLst>
          </p:cNvPr>
          <p:cNvSpPr txBox="1">
            <a:spLocks/>
          </p:cNvSpPr>
          <p:nvPr/>
        </p:nvSpPr>
        <p:spPr>
          <a:xfrm>
            <a:off x="197173" y="709941"/>
            <a:ext cx="9481665" cy="849592"/>
          </a:xfrm>
          <a:prstGeom prst="rect">
            <a:avLst/>
          </a:prstGeom>
        </p:spPr>
        <p:txBody>
          <a:bodyPr vert="horz" wrap="square" lIns="0" tIns="0" rIns="0" bIns="6096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000" b="0" kern="1200" cap="none" spc="0" baseline="0" dirty="0">
                <a:solidFill>
                  <a:srgbClr val="51237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Upload a Local File or Folder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(one already on your computer)</a:t>
            </a:r>
          </a:p>
        </p:txBody>
      </p:sp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F5737E6D-7DAA-4510-A07B-530D05D3EB72}"/>
              </a:ext>
            </a:extLst>
          </p:cNvPr>
          <p:cNvSpPr/>
          <p:nvPr/>
        </p:nvSpPr>
        <p:spPr>
          <a:xfrm>
            <a:off x="197173" y="1849414"/>
            <a:ext cx="2126652" cy="1999876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867" b="1" dirty="0">
                <a:solidFill>
                  <a:schemeClr val="bg1"/>
                </a:solidFill>
                <a:latin typeface="+mj-lt"/>
              </a:rPr>
              <a:t>You will navigate to the desired file or folder on your device</a:t>
            </a:r>
          </a:p>
          <a:p>
            <a:pPr algn="ctr"/>
            <a:endParaRPr lang="en-US" sz="1867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8B3A2E-B9EB-434A-A06E-99197BD21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463" y="1509373"/>
            <a:ext cx="7688521" cy="4299665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17" name="Line 294">
            <a:extLst>
              <a:ext uri="{FF2B5EF4-FFF2-40B4-BE49-F238E27FC236}">
                <a16:creationId xmlns:a16="http://schemas.microsoft.com/office/drawing/2014/main" id="{999A61D4-F301-45C3-BA5A-809331BFE4D6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9987744" y="3365156"/>
            <a:ext cx="499872" cy="96284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" name="Line 294">
            <a:extLst>
              <a:ext uri="{FF2B5EF4-FFF2-40B4-BE49-F238E27FC236}">
                <a16:creationId xmlns:a16="http://schemas.microsoft.com/office/drawing/2014/main" id="{B6F411A6-18A8-4FB5-954F-A5D810718DDC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9360083" y="4186155"/>
            <a:ext cx="1448661" cy="12693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FD1A8B58-CE5F-434E-8A5D-B72A57EC7CF4}"/>
              </a:ext>
            </a:extLst>
          </p:cNvPr>
          <p:cNvSpPr/>
          <p:nvPr/>
        </p:nvSpPr>
        <p:spPr>
          <a:xfrm>
            <a:off x="10719099" y="2596896"/>
            <a:ext cx="1376693" cy="1843056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Select the file or folder; click ‘Open’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CA2E38-B9D5-F69C-F076-E6A965B67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367C1-7FA7-4E35-AC5A-1C27B0C45CF4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A5CE1E-0A38-9871-BD26-114EF5C3F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C4029-B2C0-7995-2677-52AE02E0E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6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BC8B6E-BF03-415F-B206-7BD88EDFF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432" y="1511420"/>
            <a:ext cx="7752201" cy="4323763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10" name="Line 294">
            <a:extLst>
              <a:ext uri="{FF2B5EF4-FFF2-40B4-BE49-F238E27FC236}">
                <a16:creationId xmlns:a16="http://schemas.microsoft.com/office/drawing/2014/main" id="{507F94AA-BEFD-4834-A7AA-07E1797EF9A0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2465832" y="2691384"/>
            <a:ext cx="640081" cy="132892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F5737E6D-7DAA-4510-A07B-530D05D3EB72}"/>
              </a:ext>
            </a:extLst>
          </p:cNvPr>
          <p:cNvSpPr/>
          <p:nvPr/>
        </p:nvSpPr>
        <p:spPr>
          <a:xfrm>
            <a:off x="184981" y="1511421"/>
            <a:ext cx="2119308" cy="1670692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867" b="1" dirty="0">
                <a:solidFill>
                  <a:schemeClr val="bg1"/>
                </a:solidFill>
                <a:latin typeface="+mj-lt"/>
              </a:rPr>
              <a:t>Your file or folder will now appear in OneDrive</a:t>
            </a:r>
          </a:p>
          <a:p>
            <a:pPr algn="ctr"/>
            <a:endParaRPr lang="en-US" sz="1867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7766BC-A052-932C-2E03-7D1E02FF5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AC39-33AE-4843-B73F-88FCECC2779D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83D88-F27D-A7D3-988E-E3C89B136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E24F5B-FA8A-0E03-CD5D-FEB6435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53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0406B4-176A-CC5C-D92F-AB8A499287A9}"/>
              </a:ext>
            </a:extLst>
          </p:cNvPr>
          <p:cNvSpPr txBox="1">
            <a:spLocks/>
          </p:cNvSpPr>
          <p:nvPr/>
        </p:nvSpPr>
        <p:spPr>
          <a:xfrm>
            <a:off x="197173" y="709941"/>
            <a:ext cx="9481665" cy="849592"/>
          </a:xfrm>
          <a:prstGeom prst="rect">
            <a:avLst/>
          </a:prstGeom>
        </p:spPr>
        <p:txBody>
          <a:bodyPr vert="horz" wrap="square" lIns="0" tIns="0" rIns="0" bIns="6096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000" b="0" kern="1200" cap="none" spc="0" baseline="0" dirty="0">
                <a:solidFill>
                  <a:srgbClr val="51237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Upload a Local File or Folder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(one already on your computer)</a:t>
            </a:r>
          </a:p>
        </p:txBody>
      </p:sp>
    </p:spTree>
    <p:extLst>
      <p:ext uri="{BB962C8B-B14F-4D97-AF65-F5344CB8AC3E}">
        <p14:creationId xmlns:p14="http://schemas.microsoft.com/office/powerpoint/2010/main" val="346266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1D9E965-B86C-4415-B7CA-9D889A5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72" y="796940"/>
            <a:ext cx="9290649" cy="15321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ea typeface="+mj-ea"/>
                <a:cs typeface="+mj-cs"/>
              </a:rPr>
              <a:t>Private vs. Shared: Files &amp; Folders</a:t>
            </a:r>
          </a:p>
        </p:txBody>
      </p: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A8F94CA5-91B4-00F0-2305-543FE1B32A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1614730"/>
              </p:ext>
            </p:extLst>
          </p:nvPr>
        </p:nvGraphicFramePr>
        <p:xfrm>
          <a:off x="4295956" y="1570008"/>
          <a:ext cx="7513606" cy="4634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8F35CE-ABA8-22E6-4673-8E232A2A9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21538-6A84-4803-B477-4E5C85663D28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A242B-35E5-21C8-E410-FD65F7155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819E4-50A0-58A9-80F5-60775D99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7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06F2BAE-A428-486A-8BFD-3B8CA2486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7" y="745600"/>
            <a:ext cx="9042609" cy="655564"/>
          </a:xfrm>
        </p:spPr>
        <p:txBody>
          <a:bodyPr/>
          <a:lstStyle/>
          <a:p>
            <a:pPr algn="ctr"/>
            <a:r>
              <a:rPr lang="en-US" dirty="0"/>
              <a:t>Sharing a Folder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4C5AA6-1C00-4D8B-95E9-EEC0BE32A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" y="2307134"/>
            <a:ext cx="11960352" cy="3201092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15" name="Line 294">
            <a:extLst>
              <a:ext uri="{FF2B5EF4-FFF2-40B4-BE49-F238E27FC236}">
                <a16:creationId xmlns:a16="http://schemas.microsoft.com/office/drawing/2014/main" id="{8E227CCC-B5BF-4E38-B9DB-0F16232307D9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2084170" y="1818084"/>
            <a:ext cx="551535" cy="9294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C41C9F68-55DE-49DD-B1E7-A0F0CC70B82B}"/>
              </a:ext>
            </a:extLst>
          </p:cNvPr>
          <p:cNvSpPr/>
          <p:nvPr/>
        </p:nvSpPr>
        <p:spPr>
          <a:xfrm>
            <a:off x="2747963" y="1529814"/>
            <a:ext cx="3143379" cy="689583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Highlight the respective folder and click ‘Share’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553943-E517-D31D-BAE1-109660867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33E99-E8AF-4A09-B40C-A83BB7557B68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936CE-C95D-290D-9862-8CC0A9084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65ADB-2FC1-C86A-5DE0-608A42B4D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06F2BAE-A428-486A-8BFD-3B8CA2486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92" y="797017"/>
            <a:ext cx="9057737" cy="655564"/>
          </a:xfrm>
        </p:spPr>
        <p:txBody>
          <a:bodyPr/>
          <a:lstStyle/>
          <a:p>
            <a:pPr algn="ctr"/>
            <a:r>
              <a:rPr lang="en-US" dirty="0"/>
              <a:t>Sharing a File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25318F-6574-49EE-9EB0-9AEE7EA74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" y="2289516"/>
            <a:ext cx="11984736" cy="2834989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7" name="Line 294">
            <a:extLst>
              <a:ext uri="{FF2B5EF4-FFF2-40B4-BE49-F238E27FC236}">
                <a16:creationId xmlns:a16="http://schemas.microsoft.com/office/drawing/2014/main" id="{6F028C9A-71D9-4377-A263-42C70B1F4C9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3061943" y="1682073"/>
            <a:ext cx="551535" cy="9294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466A04E4-BC29-4682-BA86-9D9B839E8537}"/>
              </a:ext>
            </a:extLst>
          </p:cNvPr>
          <p:cNvSpPr/>
          <p:nvPr/>
        </p:nvSpPr>
        <p:spPr>
          <a:xfrm>
            <a:off x="3535948" y="1527158"/>
            <a:ext cx="3361853" cy="687781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Highlight the respective file and click ‘Share’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159440-F3DE-76FE-D4E2-AE6AEF905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57071-D7AE-455C-B700-F2FBC1948105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450DB9-E6C2-FB48-F9A8-251DCE558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D8D8B8-037C-C772-0232-939481761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6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06F2BAE-A428-486A-8BFD-3B8CA2486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53" y="790402"/>
            <a:ext cx="9330003" cy="655564"/>
          </a:xfrm>
        </p:spPr>
        <p:txBody>
          <a:bodyPr/>
          <a:lstStyle/>
          <a:p>
            <a:pPr algn="ctr"/>
            <a:r>
              <a:rPr lang="en-US" dirty="0"/>
              <a:t>Control Permissions When Sharing a File or Folder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2D8A1-1333-44DD-B4CA-C3DADCAA8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887" y="1455359"/>
            <a:ext cx="4807820" cy="4097805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19" name="Line 294">
            <a:extLst>
              <a:ext uri="{FF2B5EF4-FFF2-40B4-BE49-F238E27FC236}">
                <a16:creationId xmlns:a16="http://schemas.microsoft.com/office/drawing/2014/main" id="{329C067F-24B7-445F-8C12-DE74015D900A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8752395" y="1445133"/>
            <a:ext cx="343350" cy="120657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" name="Rounded Rectangle 8">
            <a:extLst>
              <a:ext uri="{FF2B5EF4-FFF2-40B4-BE49-F238E27FC236}">
                <a16:creationId xmlns:a16="http://schemas.microsoft.com/office/drawing/2014/main" id="{BC539DD4-227F-40DA-9AE1-EBFA7AC89D27}"/>
              </a:ext>
            </a:extLst>
          </p:cNvPr>
          <p:cNvSpPr/>
          <p:nvPr/>
        </p:nvSpPr>
        <p:spPr>
          <a:xfrm>
            <a:off x="9527352" y="1597610"/>
            <a:ext cx="2418625" cy="1287441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Click here to edit permissions for the folder or file 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Line 294">
            <a:extLst>
              <a:ext uri="{FF2B5EF4-FFF2-40B4-BE49-F238E27FC236}">
                <a16:creationId xmlns:a16="http://schemas.microsoft.com/office/drawing/2014/main" id="{DEE77206-6276-4C5D-B6F1-B626DA542879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3478043" y="2524189"/>
            <a:ext cx="493536" cy="83292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" name="Rounded Rectangle 8">
            <a:extLst>
              <a:ext uri="{FF2B5EF4-FFF2-40B4-BE49-F238E27FC236}">
                <a16:creationId xmlns:a16="http://schemas.microsoft.com/office/drawing/2014/main" id="{AF106346-253B-4855-B4A8-CD6E3843DDC4}"/>
              </a:ext>
            </a:extLst>
          </p:cNvPr>
          <p:cNvSpPr/>
          <p:nvPr/>
        </p:nvSpPr>
        <p:spPr>
          <a:xfrm>
            <a:off x="983322" y="2950867"/>
            <a:ext cx="2325028" cy="1052745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Type the recipient’s Email Address here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Line 294">
            <a:extLst>
              <a:ext uri="{FF2B5EF4-FFF2-40B4-BE49-F238E27FC236}">
                <a16:creationId xmlns:a16="http://schemas.microsoft.com/office/drawing/2014/main" id="{0DF1B318-AFDF-4FCF-8BBB-9032B246EE10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8859202" y="3678811"/>
            <a:ext cx="343349" cy="99295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" name="Rounded Rectangle 8">
            <a:extLst>
              <a:ext uri="{FF2B5EF4-FFF2-40B4-BE49-F238E27FC236}">
                <a16:creationId xmlns:a16="http://schemas.microsoft.com/office/drawing/2014/main" id="{ABEDE976-9974-404C-B000-434EFE03C870}"/>
              </a:ext>
            </a:extLst>
          </p:cNvPr>
          <p:cNvSpPr/>
          <p:nvPr/>
        </p:nvSpPr>
        <p:spPr>
          <a:xfrm>
            <a:off x="9527350" y="4104237"/>
            <a:ext cx="2418625" cy="1649692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Click ‘Send’ to send the invitation to the designated recipient(s)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73D180-8FC4-1EE7-D57F-D507188F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2ADF-EC64-4FD0-A749-7F51257BB867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BE12-5423-5787-AE72-0296538EC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88BC1-E82D-3346-33AC-1F23E469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3D50F4-2653-4B75-A493-8B5E0AFDA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40" y="1487041"/>
            <a:ext cx="4861439" cy="4126095"/>
          </a:xfrm>
          <a:prstGeom prst="rect">
            <a:avLst/>
          </a:prstGeom>
          <a:ln>
            <a:solidFill>
              <a:srgbClr val="51237F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E3C6AD-5083-48E9-802A-C59709653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199" y="1466491"/>
            <a:ext cx="5259408" cy="4460510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FAD441C-E860-4F34-A8F6-D394B779C12F}"/>
              </a:ext>
            </a:extLst>
          </p:cNvPr>
          <p:cNvSpPr txBox="1">
            <a:spLocks/>
          </p:cNvSpPr>
          <p:nvPr/>
        </p:nvSpPr>
        <p:spPr>
          <a:xfrm>
            <a:off x="2372007" y="1628310"/>
            <a:ext cx="2257331" cy="554191"/>
          </a:xfrm>
          <a:prstGeom prst="rect">
            <a:avLst/>
          </a:prstGeom>
          <a:ln>
            <a:solidFill>
              <a:srgbClr val="666666"/>
            </a:solidFill>
          </a:ln>
        </p:spPr>
        <p:txBody>
          <a:bodyPr vert="horz" wrap="square" lIns="0" tIns="0" rIns="0" bIns="6096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000" b="0" kern="1200" cap="none" spc="0" baseline="0" dirty="0">
                <a:solidFill>
                  <a:srgbClr val="51237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US" sz="3733" dirty="0"/>
              <a:t>FOLDER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F1DEEA-4BE0-4E44-A620-FFFF61ED04F7}"/>
              </a:ext>
            </a:extLst>
          </p:cNvPr>
          <p:cNvSpPr txBox="1">
            <a:spLocks/>
          </p:cNvSpPr>
          <p:nvPr/>
        </p:nvSpPr>
        <p:spPr>
          <a:xfrm>
            <a:off x="9303903" y="1542291"/>
            <a:ext cx="1436484" cy="554191"/>
          </a:xfrm>
          <a:prstGeom prst="rect">
            <a:avLst/>
          </a:prstGeom>
          <a:ln>
            <a:solidFill>
              <a:srgbClr val="666666"/>
            </a:solidFill>
          </a:ln>
        </p:spPr>
        <p:txBody>
          <a:bodyPr vert="horz" wrap="square" lIns="0" tIns="0" rIns="0" bIns="6096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000" b="0" kern="1200" cap="none" spc="0" baseline="0" dirty="0">
                <a:solidFill>
                  <a:srgbClr val="51237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US" sz="3733" dirty="0"/>
              <a:t>FILE</a:t>
            </a:r>
          </a:p>
        </p:txBody>
      </p:sp>
      <p:sp>
        <p:nvSpPr>
          <p:cNvPr id="11" name="Line 294">
            <a:extLst>
              <a:ext uri="{FF2B5EF4-FFF2-40B4-BE49-F238E27FC236}">
                <a16:creationId xmlns:a16="http://schemas.microsoft.com/office/drawing/2014/main" id="{11205913-9C37-456F-B2D1-C93ABE645450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2913150" y="2781502"/>
            <a:ext cx="354197" cy="82084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" name="Line 294">
            <a:extLst>
              <a:ext uri="{FF2B5EF4-FFF2-40B4-BE49-F238E27FC236}">
                <a16:creationId xmlns:a16="http://schemas.microsoft.com/office/drawing/2014/main" id="{0B4FE773-117B-4FDF-9D29-7D9D2EB0F5E6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3077046" y="3139665"/>
            <a:ext cx="26407" cy="82084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" name="Line 294">
            <a:extLst>
              <a:ext uri="{FF2B5EF4-FFF2-40B4-BE49-F238E27FC236}">
                <a16:creationId xmlns:a16="http://schemas.microsoft.com/office/drawing/2014/main" id="{354AA23D-CA41-499F-B16A-95F1BE31CD76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2933320" y="3452389"/>
            <a:ext cx="398357" cy="90534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34B35BDD-87CA-4E68-A8D9-52D64D36BEBD}"/>
              </a:ext>
            </a:extLst>
          </p:cNvPr>
          <p:cNvSpPr/>
          <p:nvPr/>
        </p:nvSpPr>
        <p:spPr>
          <a:xfrm>
            <a:off x="1375834" y="3152118"/>
            <a:ext cx="1369649" cy="783127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Folder Options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Line 294">
            <a:extLst>
              <a:ext uri="{FF2B5EF4-FFF2-40B4-BE49-F238E27FC236}">
                <a16:creationId xmlns:a16="http://schemas.microsoft.com/office/drawing/2014/main" id="{329C067F-24B7-445F-8C12-DE74015D900A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8676388" y="2891082"/>
            <a:ext cx="657853" cy="90534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" name="Line 294">
            <a:extLst>
              <a:ext uri="{FF2B5EF4-FFF2-40B4-BE49-F238E27FC236}">
                <a16:creationId xmlns:a16="http://schemas.microsoft.com/office/drawing/2014/main" id="{B3DD09EA-003D-47F3-9DDC-EEE3605685DC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8909692" y="3315631"/>
            <a:ext cx="106749" cy="82085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" name="Line 294">
            <a:extLst>
              <a:ext uri="{FF2B5EF4-FFF2-40B4-BE49-F238E27FC236}">
                <a16:creationId xmlns:a16="http://schemas.microsoft.com/office/drawing/2014/main" id="{5D3B417A-583A-4371-84DE-A333068ED10A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8862783" y="3557948"/>
            <a:ext cx="285071" cy="90534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" name="Line 294">
            <a:extLst>
              <a:ext uri="{FF2B5EF4-FFF2-40B4-BE49-F238E27FC236}">
                <a16:creationId xmlns:a16="http://schemas.microsoft.com/office/drawing/2014/main" id="{2F4E09BE-8A12-4EDD-A002-EE930512387E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8613754" y="3887320"/>
            <a:ext cx="783127" cy="90534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" name="Rounded Rectangle 8">
            <a:extLst>
              <a:ext uri="{FF2B5EF4-FFF2-40B4-BE49-F238E27FC236}">
                <a16:creationId xmlns:a16="http://schemas.microsoft.com/office/drawing/2014/main" id="{BC539DD4-227F-40DA-9AE1-EBFA7AC89D27}"/>
              </a:ext>
            </a:extLst>
          </p:cNvPr>
          <p:cNvSpPr/>
          <p:nvPr/>
        </p:nvSpPr>
        <p:spPr>
          <a:xfrm>
            <a:off x="7219213" y="3395309"/>
            <a:ext cx="1369649" cy="783127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File Options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94326F1-0E5C-4CEE-98BD-86472432BFB5}"/>
              </a:ext>
            </a:extLst>
          </p:cNvPr>
          <p:cNvSpPr txBox="1">
            <a:spLocks/>
          </p:cNvSpPr>
          <p:nvPr/>
        </p:nvSpPr>
        <p:spPr>
          <a:xfrm>
            <a:off x="0" y="795984"/>
            <a:ext cx="9609826" cy="589392"/>
          </a:xfrm>
          <a:prstGeom prst="rect">
            <a:avLst/>
          </a:prstGeom>
        </p:spPr>
        <p:txBody>
          <a:bodyPr vert="horz" wrap="square" lIns="0" tIns="0" rIns="0" bIns="6096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000" b="0" kern="1200" cap="none" spc="0" baseline="0" dirty="0">
                <a:solidFill>
                  <a:srgbClr val="51237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Permissions Options: Folders vs. File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3B693C-D00A-DB0A-D892-2454A76E1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EDE76-7D7F-4A3E-B5ED-813796D1AF58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A7D883-15BB-A6F9-83AF-B4D299D1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4F894-91DE-B52D-C72E-A61E04151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4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F68C05-27F8-43A2-8BA9-B54355677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660" y="1493237"/>
            <a:ext cx="3674378" cy="4927537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19" name="Line 294">
            <a:extLst>
              <a:ext uri="{FF2B5EF4-FFF2-40B4-BE49-F238E27FC236}">
                <a16:creationId xmlns:a16="http://schemas.microsoft.com/office/drawing/2014/main" id="{329C067F-24B7-445F-8C12-DE74015D900A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3418174" y="1820020"/>
            <a:ext cx="198326" cy="164350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" name="Line 294">
            <a:extLst>
              <a:ext uri="{FF2B5EF4-FFF2-40B4-BE49-F238E27FC236}">
                <a16:creationId xmlns:a16="http://schemas.microsoft.com/office/drawing/2014/main" id="{B3DD09EA-003D-47F3-9DDC-EEE3605685DC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3473146" y="2099348"/>
            <a:ext cx="88382" cy="164350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" name="Line 294">
            <a:extLst>
              <a:ext uri="{FF2B5EF4-FFF2-40B4-BE49-F238E27FC236}">
                <a16:creationId xmlns:a16="http://schemas.microsoft.com/office/drawing/2014/main" id="{5D3B417A-583A-4371-84DE-A333068ED10A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3343893" y="2426915"/>
            <a:ext cx="346885" cy="164350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" name="Line 294">
            <a:extLst>
              <a:ext uri="{FF2B5EF4-FFF2-40B4-BE49-F238E27FC236}">
                <a16:creationId xmlns:a16="http://schemas.microsoft.com/office/drawing/2014/main" id="{2F4E09BE-8A12-4EDD-A002-EE930512387E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3035366" y="2701992"/>
            <a:ext cx="666500" cy="194094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" name="Rounded Rectangle 8">
            <a:extLst>
              <a:ext uri="{FF2B5EF4-FFF2-40B4-BE49-F238E27FC236}">
                <a16:creationId xmlns:a16="http://schemas.microsoft.com/office/drawing/2014/main" id="{BC539DD4-227F-40DA-9AE1-EBFA7AC89D27}"/>
              </a:ext>
            </a:extLst>
          </p:cNvPr>
          <p:cNvSpPr/>
          <p:nvPr/>
        </p:nvSpPr>
        <p:spPr>
          <a:xfrm>
            <a:off x="1325936" y="2542608"/>
            <a:ext cx="1369649" cy="783127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Sharing settings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94326F1-0E5C-4CEE-98BD-86472432BFB5}"/>
              </a:ext>
            </a:extLst>
          </p:cNvPr>
          <p:cNvSpPr txBox="1">
            <a:spLocks/>
          </p:cNvSpPr>
          <p:nvPr/>
        </p:nvSpPr>
        <p:spPr>
          <a:xfrm>
            <a:off x="396815" y="824021"/>
            <a:ext cx="9045985" cy="589392"/>
          </a:xfrm>
          <a:prstGeom prst="rect">
            <a:avLst/>
          </a:prstGeom>
        </p:spPr>
        <p:txBody>
          <a:bodyPr vert="horz" wrap="square" lIns="0" tIns="0" rIns="0" bIns="60960" rtlCol="0" anchor="t" anchorCtr="0">
            <a:sp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000" b="0" kern="1200" cap="none" spc="0" baseline="0" dirty="0">
                <a:solidFill>
                  <a:srgbClr val="51237F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Permissions Options: Folders vs. File</a:t>
            </a:r>
          </a:p>
        </p:txBody>
      </p:sp>
      <p:sp>
        <p:nvSpPr>
          <p:cNvPr id="25" name="Rounded Rectangle 8">
            <a:extLst>
              <a:ext uri="{FF2B5EF4-FFF2-40B4-BE49-F238E27FC236}">
                <a16:creationId xmlns:a16="http://schemas.microsoft.com/office/drawing/2014/main" id="{BDEC1076-1C37-4505-BD13-933C0F9ACA58}"/>
              </a:ext>
            </a:extLst>
          </p:cNvPr>
          <p:cNvSpPr/>
          <p:nvPr/>
        </p:nvSpPr>
        <p:spPr>
          <a:xfrm>
            <a:off x="845571" y="4020388"/>
            <a:ext cx="2196388" cy="1453083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Control whether recipient(s) may download the file or folder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Line 294">
            <a:extLst>
              <a:ext uri="{FF2B5EF4-FFF2-40B4-BE49-F238E27FC236}">
                <a16:creationId xmlns:a16="http://schemas.microsoft.com/office/drawing/2014/main" id="{ED9C69ED-2A67-4278-BB26-4C96DDADFDB7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3373404" y="4515180"/>
            <a:ext cx="678626" cy="125274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" name="Line 294">
            <a:extLst>
              <a:ext uri="{FF2B5EF4-FFF2-40B4-BE49-F238E27FC236}">
                <a16:creationId xmlns:a16="http://schemas.microsoft.com/office/drawing/2014/main" id="{9EBD7D65-96E8-40A8-B45E-C7CAED576710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7214964" y="3245849"/>
            <a:ext cx="236688" cy="344032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" name="Line 294">
            <a:extLst>
              <a:ext uri="{FF2B5EF4-FFF2-40B4-BE49-F238E27FC236}">
                <a16:creationId xmlns:a16="http://schemas.microsoft.com/office/drawing/2014/main" id="{8676DF51-592A-4C4A-B648-6C164A621C6B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298947" y="3398552"/>
            <a:ext cx="165295" cy="353689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" name="Rounded Rectangle 8">
            <a:extLst>
              <a:ext uri="{FF2B5EF4-FFF2-40B4-BE49-F238E27FC236}">
                <a16:creationId xmlns:a16="http://schemas.microsoft.com/office/drawing/2014/main" id="{D74D0602-3623-4CF0-97E6-D666A36DA0DE}"/>
              </a:ext>
            </a:extLst>
          </p:cNvPr>
          <p:cNvSpPr/>
          <p:nvPr/>
        </p:nvSpPr>
        <p:spPr>
          <a:xfrm>
            <a:off x="8631691" y="3429000"/>
            <a:ext cx="3294740" cy="2389397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Set an expiration date to limit how long a recipient(s) may access the File or Folder</a:t>
            </a:r>
          </a:p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_______</a:t>
            </a:r>
          </a:p>
          <a:p>
            <a:pPr algn="ctr"/>
            <a:endParaRPr lang="en-US" sz="1867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Password Protect the File or Folder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EC5B7B2C-ACF5-4EBE-8969-9BF3C46F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6992" y="2341941"/>
            <a:ext cx="3064137" cy="1080167"/>
          </a:xfrm>
        </p:spPr>
        <p:txBody>
          <a:bodyPr/>
          <a:lstStyle/>
          <a:p>
            <a:pPr algn="ctr"/>
            <a:r>
              <a:rPr lang="en-US" sz="3733" dirty="0">
                <a:solidFill>
                  <a:schemeClr val="tx1"/>
                </a:solidFill>
                <a:effectLst/>
              </a:rPr>
              <a:t>Security Features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F20DDC-5847-4440-552C-BD5E0CC2B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219D-0CF5-4E7E-A91C-3425DF707766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B0103-DA2C-E9A3-1103-707E2BBF8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3B56A5-4120-E3FF-392B-AEB184F93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3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85A9C5-1E86-414B-85FD-110D5943FF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09699" y="3372823"/>
            <a:ext cx="9486901" cy="499335"/>
          </a:xfrm>
        </p:spPr>
        <p:txBody>
          <a:bodyPr vert="horz" lIns="0" tIns="0" rIns="0" bIns="0" rtlCol="0" anchorCtr="0">
            <a:normAutofit/>
          </a:bodyPr>
          <a:lstStyle/>
          <a:p>
            <a:r>
              <a:rPr lang="en-US"/>
              <a:t>Microsoft 365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A870C-FF18-51B3-A924-201599A63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72" b="15270"/>
          <a:stretch/>
        </p:blipFill>
        <p:spPr>
          <a:xfrm>
            <a:off x="20" y="10"/>
            <a:ext cx="12191980" cy="3197247"/>
          </a:xfrm>
          <a:prstGeom prst="rect">
            <a:avLst/>
          </a:prstGeom>
          <a:noFill/>
        </p:spPr>
      </p:pic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520CF152-7893-9EBA-86D8-3CF4ACA4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87296" y="6408493"/>
            <a:ext cx="1460667" cy="362838"/>
          </a:xfrm>
        </p:spPr>
        <p:txBody>
          <a:bodyPr/>
          <a:lstStyle/>
          <a:p>
            <a:pPr>
              <a:spcAft>
                <a:spcPts val="600"/>
              </a:spcAft>
            </a:pPr>
            <a:fld id="{09F39E26-A5A8-484B-B176-C6F0B0819088}" type="datetime1">
              <a:rPr lang="en-US" smtClean="0"/>
              <a:t>2/17/2025</a:t>
            </a:fld>
            <a:endParaRPr lang="en-US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6D948DED-85CC-B2A7-10C5-6E53AE05F4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76672" y="6408493"/>
            <a:ext cx="3406978" cy="36283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Copyright © 2025 Carl M. Burnett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053575AA-85DE-7F40-2B23-EBCF97C23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89294" y="6408493"/>
            <a:ext cx="1461717" cy="362838"/>
          </a:xfrm>
        </p:spPr>
        <p:txBody>
          <a:bodyPr/>
          <a:lstStyle/>
          <a:p>
            <a:pPr>
              <a:spcAft>
                <a:spcPts val="600"/>
              </a:spcAft>
            </a:pPr>
            <a:fld id="{D39607A7-8386-47DB-8578-DDEDD194E5D4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306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1D9E965-B86C-4415-B7CA-9D889A5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09" y="785003"/>
            <a:ext cx="9187133" cy="7806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ea typeface="+mj-ea"/>
                <a:cs typeface="+mj-cs"/>
              </a:rPr>
              <a:t>Permissions Options: Summary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4C6B92F7-CD85-CE41-ED9C-1E7ED2A873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9042792"/>
              </p:ext>
            </p:extLst>
          </p:nvPr>
        </p:nvGraphicFramePr>
        <p:xfrm>
          <a:off x="5529532" y="1561380"/>
          <a:ext cx="6042353" cy="4642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8CF422-C48D-9E24-BFAF-3FE90595C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21B7-CECC-43DB-8288-ED25F34AC4C5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1EAF1D-2454-5B60-36CC-6C90E7312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949BE-9970-BF72-683B-DDBA61089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1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1D9E965-B86C-4415-B7CA-9D889A5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" y="827356"/>
            <a:ext cx="9440333" cy="655564"/>
          </a:xfrm>
        </p:spPr>
        <p:txBody>
          <a:bodyPr/>
          <a:lstStyle/>
          <a:p>
            <a:pPr algn="ctr"/>
            <a:r>
              <a:rPr lang="en-US" dirty="0"/>
              <a:t>Send the Share Link to the Recipient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36069B-558B-482E-B53B-9043A5634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237" y="1482920"/>
            <a:ext cx="5183416" cy="4712197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7" name="Line 294">
            <a:extLst>
              <a:ext uri="{FF2B5EF4-FFF2-40B4-BE49-F238E27FC236}">
                <a16:creationId xmlns:a16="http://schemas.microsoft.com/office/drawing/2014/main" id="{2B7592B8-35F4-457A-9516-C2362095754C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3999661" y="2453662"/>
            <a:ext cx="493536" cy="83292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8117CEFB-B025-46DF-93DF-4177539A4726}"/>
              </a:ext>
            </a:extLst>
          </p:cNvPr>
          <p:cNvSpPr/>
          <p:nvPr/>
        </p:nvSpPr>
        <p:spPr>
          <a:xfrm>
            <a:off x="1782143" y="2938642"/>
            <a:ext cx="2161921" cy="768027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Add recipient(s)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Line 294">
            <a:extLst>
              <a:ext uri="{FF2B5EF4-FFF2-40B4-BE49-F238E27FC236}">
                <a16:creationId xmlns:a16="http://schemas.microsoft.com/office/drawing/2014/main" id="{D2B0AEAB-570B-483E-8B32-E0BA064F3C69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9839005" y="4177651"/>
            <a:ext cx="446637" cy="81734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F2425278-AA3A-4405-B017-831CE2CC5291}"/>
              </a:ext>
            </a:extLst>
          </p:cNvPr>
          <p:cNvSpPr/>
          <p:nvPr/>
        </p:nvSpPr>
        <p:spPr>
          <a:xfrm>
            <a:off x="10083021" y="4483716"/>
            <a:ext cx="1884575" cy="850057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Click ‘Send’ when ready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87B8E-DEDD-4EDB-CFD9-D8E50E24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E8FD-8C21-47BD-9D2E-DB8EAAC65D3D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C07AB-2101-8DE6-683D-9F36CF891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3FC18A-634C-2EA6-82A7-1D9F7F101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7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1D9E965-B86C-4415-B7CA-9D889A5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807341"/>
            <a:ext cx="9075757" cy="655564"/>
          </a:xfrm>
        </p:spPr>
        <p:txBody>
          <a:bodyPr/>
          <a:lstStyle/>
          <a:p>
            <a:pPr algn="ctr"/>
            <a:r>
              <a:rPr lang="en-US" dirty="0"/>
              <a:t>Confirmation of Link Sent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830F72-921F-4F2B-88B9-5071ECAF2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322" y="1460812"/>
            <a:ext cx="9440333" cy="4161567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2C18AC-F153-EDD1-DBAE-45BD3D5EC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29DD1-A38B-48AC-B1FF-20342563BE0A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89CA1C-8FEE-C955-F8CB-7CB1871DF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B6E3AE-64D5-9025-219B-F87CB6A35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0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6245C7-F2DE-4ED7-919C-5675D6B40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13" y="1733314"/>
            <a:ext cx="12003175" cy="3391373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1D9E965-B86C-4415-B7CA-9D889A5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13" y="813075"/>
            <a:ext cx="9558545" cy="563167"/>
          </a:xfrm>
        </p:spPr>
        <p:txBody>
          <a:bodyPr/>
          <a:lstStyle/>
          <a:p>
            <a:pPr algn="ctr"/>
            <a:r>
              <a:rPr lang="en-US" sz="3733" dirty="0"/>
              <a:t>File or Folder status will change for Shared</a:t>
            </a:r>
          </a:p>
        </p:txBody>
      </p:sp>
      <p:sp>
        <p:nvSpPr>
          <p:cNvPr id="8" name="Line 294">
            <a:extLst>
              <a:ext uri="{FF2B5EF4-FFF2-40B4-BE49-F238E27FC236}">
                <a16:creationId xmlns:a16="http://schemas.microsoft.com/office/drawing/2014/main" id="{2E95A3F8-83FF-41DC-89D5-B7A861928B9E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10281507" y="4300613"/>
            <a:ext cx="622096" cy="102606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F9863F-1DB7-42CD-A74F-24960E69887E}"/>
              </a:ext>
            </a:extLst>
          </p:cNvPr>
          <p:cNvSpPr/>
          <p:nvPr/>
        </p:nvSpPr>
        <p:spPr>
          <a:xfrm>
            <a:off x="7761838" y="4792011"/>
            <a:ext cx="2317687" cy="974069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Status changes from Private to Shared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9FF715-CE23-0B52-7E2D-1A6F8618A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969BA-6108-4DB6-BB27-576DA280610D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AD8F50-082A-7C79-BE12-E4EF81268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A5CB89-731A-EED0-3754-80CD0D0A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8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1D9E965-B86C-4415-B7CA-9D889A5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86" y="902706"/>
            <a:ext cx="9454551" cy="460268"/>
          </a:xfrm>
        </p:spPr>
        <p:txBody>
          <a:bodyPr/>
          <a:lstStyle/>
          <a:p>
            <a:pPr algn="ctr"/>
            <a:r>
              <a:rPr lang="en-US" sz="2800" dirty="0"/>
              <a:t>The Recipient Receives an Email to the Shared File or Folder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F1831A-7B4D-42CF-9E0A-2ED19CBDBCEF}"/>
              </a:ext>
            </a:extLst>
          </p:cNvPr>
          <p:cNvGrpSpPr/>
          <p:nvPr/>
        </p:nvGrpSpPr>
        <p:grpSpPr>
          <a:xfrm>
            <a:off x="4485736" y="1454749"/>
            <a:ext cx="5433215" cy="4947250"/>
            <a:chOff x="1763157" y="1348518"/>
            <a:chExt cx="4759409" cy="437012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3322557-F172-4F0C-8EF2-549163ECF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3157" y="2194268"/>
              <a:ext cx="4759408" cy="3524372"/>
            </a:xfrm>
            <a:prstGeom prst="rect">
              <a:avLst/>
            </a:prstGeom>
            <a:ln>
              <a:solidFill>
                <a:srgbClr val="51237F"/>
              </a:solidFill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A0C79E-1E10-459E-9812-8D0CE4955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3158" y="1348518"/>
              <a:ext cx="4759408" cy="845749"/>
            </a:xfrm>
            <a:prstGeom prst="rect">
              <a:avLst/>
            </a:prstGeom>
            <a:ln>
              <a:solidFill>
                <a:srgbClr val="51237F"/>
              </a:solidFill>
            </a:ln>
          </p:spPr>
        </p:pic>
      </p:grpSp>
      <p:sp>
        <p:nvSpPr>
          <p:cNvPr id="8" name="Line 294">
            <a:extLst>
              <a:ext uri="{FF2B5EF4-FFF2-40B4-BE49-F238E27FC236}">
                <a16:creationId xmlns:a16="http://schemas.microsoft.com/office/drawing/2014/main" id="{2E95A3F8-83FF-41DC-89D5-B7A861928B9E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4044226" y="3572707"/>
            <a:ext cx="1693711" cy="296767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F9863F-1DB7-42CD-A74F-24960E69887E}"/>
              </a:ext>
            </a:extLst>
          </p:cNvPr>
          <p:cNvSpPr/>
          <p:nvPr/>
        </p:nvSpPr>
        <p:spPr>
          <a:xfrm>
            <a:off x="913558" y="2975411"/>
            <a:ext cx="2493685" cy="1693712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The recipient(s) will click ‘Open’ to be taken to the shared File or Folder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83A4D9-BF49-FA33-3605-9CEDB4839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6BAC-6358-4DFE-939A-6BC36C50D1E0}" type="datetime1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E2DB5-C7D1-EE6A-BF3F-A87D644F4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D12E2-B963-A49E-5990-DCC6161FD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67631DF-436F-4FEA-99BA-786D3DB7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31" y="790557"/>
            <a:ext cx="9169878" cy="74306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ea typeface="+mj-ea"/>
                <a:cs typeface="+mj-cs"/>
              </a:rPr>
              <a:t>Sharing Files &amp; Folders vs. Sending via Email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D2FFE9-88D8-4B2A-962E-D3E7F548ED70}"/>
              </a:ext>
            </a:extLst>
          </p:cNvPr>
          <p:cNvSpPr txBox="1">
            <a:spLocks/>
          </p:cNvSpPr>
          <p:nvPr/>
        </p:nvSpPr>
        <p:spPr>
          <a:xfrm>
            <a:off x="923026" y="1843745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168275" indent="-1682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Wingdings" panose="05000000000000000000" pitchFamily="2" charset="2"/>
              <a:buChar char="§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-2270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Arial" panose="020B0604020202020204" pitchFamily="34" charset="0"/>
              <a:buChar char="•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742950" indent="-2270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Arial" panose="020B0604020202020204" pitchFamily="34" charset="0"/>
              <a:buChar char="‒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Wingdings" panose="05000000000000000000" pitchFamily="2" charset="2"/>
              <a:buChar char="§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12863" indent="-2270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Arial" panose="020B0604020202020204" pitchFamily="34" charset="0"/>
              <a:buChar char="•"/>
              <a:defRPr lang="en-US" sz="1800" b="0" kern="1200" dirty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You can do either, but when sending files as attachments you won’t be able to collaborate on them.  You are simply sending the recipient a copy of the file.</a:t>
            </a:r>
          </a:p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ea typeface="+mn-ea"/>
              <a:cs typeface="+mn-cs"/>
            </a:endParaRPr>
          </a:p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Also, if you have multiple files or want to share many at once it is easier to share a folder rather than attach many files to an email.</a:t>
            </a:r>
          </a:p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ea typeface="+mn-ea"/>
              <a:cs typeface="+mn-cs"/>
            </a:endParaRPr>
          </a:p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a typeface="+mn-ea"/>
                <a:cs typeface="+mn-cs"/>
              </a:rPr>
              <a:t>Another option is to compress multiple files into a folder (such as a Zip folder); this is still only useful if you don’t want to collaborate and just want to send an example of the file.  </a:t>
            </a:r>
          </a:p>
          <a:p>
            <a:pPr lvl="1" indent="-228600">
              <a:lnSpc>
                <a:spcPct val="90000"/>
              </a:lnSpc>
              <a:defRPr/>
            </a:pPr>
            <a:endParaRPr lang="en-US" sz="2000" dirty="0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5ADAFB-C7B2-043E-34F4-87958E596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9AB00-C239-4219-A702-F50DA15C01AE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973EB-C603-10A6-F8C7-644D3E305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72C53-A234-006E-CB0C-A8218DEFC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9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428A2F-39D7-DDFD-1EAE-225F4F443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4A6C-50CC-4ACC-BD5C-01BCB9916ACF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F5BA7C-88BC-BB5D-A8D4-81DB2A78B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66CC1-F692-D189-EB35-D748A054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66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75108B0-DD73-87AD-8790-D8D108F70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Collaborate with Others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F2817F5-0D75-27DC-94F2-5B9D791A341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Share Files and Use Links</a:t>
            </a:r>
          </a:p>
          <a:p>
            <a:r>
              <a:rPr lang="en-US" dirty="0"/>
              <a:t>Request File Access</a:t>
            </a:r>
          </a:p>
          <a:p>
            <a:r>
              <a:rPr lang="en-US" dirty="0"/>
              <a:t>Work Simultaneously With Others</a:t>
            </a:r>
          </a:p>
          <a:p>
            <a:r>
              <a:rPr lang="en-US" dirty="0"/>
              <a:t>Add Annotate PDFs</a:t>
            </a:r>
          </a:p>
          <a:p>
            <a:r>
              <a:rPr lang="en-US" dirty="0"/>
              <a:t>Use with Mobile Device</a:t>
            </a:r>
          </a:p>
        </p:txBody>
      </p:sp>
    </p:spTree>
    <p:extLst>
      <p:ext uri="{BB962C8B-B14F-4D97-AF65-F5344CB8AC3E}">
        <p14:creationId xmlns:p14="http://schemas.microsoft.com/office/powerpoint/2010/main" val="38417968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7083EA0-C17F-4F62-9510-485EC5986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829068"/>
            <a:ext cx="9429749" cy="655564"/>
          </a:xfrm>
        </p:spPr>
        <p:txBody>
          <a:bodyPr/>
          <a:lstStyle/>
          <a:p>
            <a:r>
              <a:rPr lang="en-US" dirty="0"/>
              <a:t>Collaborate on Files with Other People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567825-31F4-4030-A7EE-B3541CE45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27774"/>
            <a:ext cx="12192000" cy="23771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F13709E-78AE-48D7-916E-38130312800D}"/>
              </a:ext>
            </a:extLst>
          </p:cNvPr>
          <p:cNvSpPr txBox="1">
            <a:spLocks/>
          </p:cNvSpPr>
          <p:nvPr/>
        </p:nvSpPr>
        <p:spPr>
          <a:xfrm>
            <a:off x="693270" y="4239833"/>
            <a:ext cx="10805457" cy="1127631"/>
          </a:xfrm>
          <a:prstGeom prst="rect">
            <a:avLst/>
          </a:prstGeom>
          <a:solidFill>
            <a:srgbClr val="51237F"/>
          </a:solidFill>
          <a:ln>
            <a:solidFill>
              <a:srgbClr val="666666"/>
            </a:solidFill>
          </a:ln>
        </p:spPr>
        <p:txBody>
          <a:bodyPr>
            <a:normAutofit/>
          </a:bodyPr>
          <a:lstStyle>
            <a:lvl1pPr marL="168275" indent="-1682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Wingdings" panose="05000000000000000000" pitchFamily="2" charset="2"/>
              <a:buChar char="§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-2270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Arial" panose="020B0604020202020204" pitchFamily="34" charset="0"/>
              <a:buChar char="•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742950" indent="-2270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Arial" panose="020B0604020202020204" pitchFamily="34" charset="0"/>
              <a:buChar char="‒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Wingdings" panose="05000000000000000000" pitchFamily="2" charset="2"/>
              <a:buChar char="§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12863" indent="-2270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Arial" panose="020B0604020202020204" pitchFamily="34" charset="0"/>
              <a:buChar char="•"/>
              <a:defRPr lang="en-US" sz="1800" b="0" kern="1200" dirty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Both the above Excel Spreadsheet &amp; Word Document have been shared with a colleague named Josiah.  Note that he has also modified the documents.</a:t>
            </a:r>
          </a:p>
          <a:p>
            <a:pPr lvl="1">
              <a:defRPr/>
            </a:pPr>
            <a:endParaRPr lang="en-US" sz="5867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95EB38-414E-BEE8-230A-ABDF88672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BED72-AB13-4D01-A26F-FAAA1988FCD1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74E02-B1A0-65C9-0E20-E6AD15A22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F1304-D124-CE27-B80C-1ABB43BA1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5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7083EA0-C17F-4F62-9510-485EC5986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28" y="790175"/>
            <a:ext cx="9429749" cy="655564"/>
          </a:xfrm>
        </p:spPr>
        <p:txBody>
          <a:bodyPr/>
          <a:lstStyle/>
          <a:p>
            <a:r>
              <a:rPr lang="en-US" dirty="0"/>
              <a:t>Collaborate on Files with Other People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41617-646F-49F5-A91D-B3A6DD294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27" y="1423359"/>
            <a:ext cx="4645078" cy="41805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A17C70B-4002-41D1-B77F-4CACA0286121}"/>
              </a:ext>
            </a:extLst>
          </p:cNvPr>
          <p:cNvSpPr txBox="1">
            <a:spLocks/>
          </p:cNvSpPr>
          <p:nvPr/>
        </p:nvSpPr>
        <p:spPr>
          <a:xfrm>
            <a:off x="5990373" y="1700575"/>
            <a:ext cx="5402728" cy="3279648"/>
          </a:xfrm>
          <a:prstGeom prst="rect">
            <a:avLst/>
          </a:prstGeom>
          <a:solidFill>
            <a:srgbClr val="51237F"/>
          </a:solidFill>
          <a:ln>
            <a:solidFill>
              <a:srgbClr val="666666"/>
            </a:solidFill>
          </a:ln>
        </p:spPr>
        <p:txBody>
          <a:bodyPr>
            <a:normAutofit/>
          </a:bodyPr>
          <a:lstStyle>
            <a:lvl1pPr marL="168275" indent="-1682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Wingdings" panose="05000000000000000000" pitchFamily="2" charset="2"/>
              <a:buChar char="§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-2270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Arial" panose="020B0604020202020204" pitchFamily="34" charset="0"/>
              <a:buChar char="•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742950" indent="-2270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Arial" panose="020B0604020202020204" pitchFamily="34" charset="0"/>
              <a:buChar char="‒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Wingdings" panose="05000000000000000000" pitchFamily="2" charset="2"/>
              <a:buChar char="§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12863" indent="-2270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Arial" panose="020B0604020202020204" pitchFamily="34" charset="0"/>
              <a:buChar char="•"/>
              <a:defRPr lang="en-US" sz="1800" b="0" kern="1200" dirty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In the example here, both Josiah and you are editing the Excel Spreadsheet at the same time</a:t>
            </a:r>
          </a:p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When you collaborate in real time, you’ll see your team members’ initials highlighted</a:t>
            </a:r>
          </a:p>
          <a:p>
            <a:pPr lvl="1">
              <a:defRPr/>
            </a:pPr>
            <a:endParaRPr lang="en-US" sz="5867" dirty="0"/>
          </a:p>
        </p:txBody>
      </p:sp>
      <p:sp>
        <p:nvSpPr>
          <p:cNvPr id="9" name="Line 294">
            <a:extLst>
              <a:ext uri="{FF2B5EF4-FFF2-40B4-BE49-F238E27FC236}">
                <a16:creationId xmlns:a16="http://schemas.microsoft.com/office/drawing/2014/main" id="{768827DC-3A61-4764-A9E6-FC4AEBD44B57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1925110" y="4439412"/>
            <a:ext cx="1006337" cy="49182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35BC3339-FB86-430D-918C-F0166724D2F5}"/>
              </a:ext>
            </a:extLst>
          </p:cNvPr>
          <p:cNvSpPr/>
          <p:nvPr/>
        </p:nvSpPr>
        <p:spPr>
          <a:xfrm>
            <a:off x="761751" y="4981861"/>
            <a:ext cx="1666527" cy="517935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That’s you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Line 294">
            <a:extLst>
              <a:ext uri="{FF2B5EF4-FFF2-40B4-BE49-F238E27FC236}">
                <a16:creationId xmlns:a16="http://schemas.microsoft.com/office/drawing/2014/main" id="{22C01577-A28A-4327-9F16-D21AA98A5216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3765499" y="4467881"/>
            <a:ext cx="1133564" cy="56211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C598DDD7-8A82-4FD5-8C62-8D14157FB921}"/>
              </a:ext>
            </a:extLst>
          </p:cNvPr>
          <p:cNvSpPr/>
          <p:nvPr/>
        </p:nvSpPr>
        <p:spPr>
          <a:xfrm>
            <a:off x="4319449" y="5084356"/>
            <a:ext cx="3530679" cy="415440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That’s your team member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F762BA-D1BF-6AA0-165E-5DF5C9201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21F22-8A1C-4B2D-8D49-6B2045A548E7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9ECF35-9A43-FD51-CA08-9477B969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A7329-A9A1-3BC5-A134-F82CF5844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7083EA0-C17F-4F62-9510-485EC5986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5288"/>
            <a:ext cx="9429749" cy="655564"/>
          </a:xfrm>
        </p:spPr>
        <p:txBody>
          <a:bodyPr/>
          <a:lstStyle/>
          <a:p>
            <a:r>
              <a:rPr lang="en-US" dirty="0"/>
              <a:t>Collaborate on Files with Other People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C9CD6-D17B-44B9-A22A-884AE8EA3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650" r="-192"/>
          <a:stretch/>
        </p:blipFill>
        <p:spPr>
          <a:xfrm>
            <a:off x="638355" y="1441906"/>
            <a:ext cx="5926348" cy="41497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CA826D-A576-4ADB-BA3B-EABCB6789D8A}"/>
              </a:ext>
            </a:extLst>
          </p:cNvPr>
          <p:cNvSpPr txBox="1">
            <a:spLocks/>
          </p:cNvSpPr>
          <p:nvPr/>
        </p:nvSpPr>
        <p:spPr>
          <a:xfrm>
            <a:off x="7223481" y="2008932"/>
            <a:ext cx="4806713" cy="3176572"/>
          </a:xfrm>
          <a:prstGeom prst="rect">
            <a:avLst/>
          </a:prstGeom>
          <a:solidFill>
            <a:srgbClr val="51237F"/>
          </a:solidFill>
          <a:ln>
            <a:solidFill>
              <a:srgbClr val="666666"/>
            </a:solidFill>
          </a:ln>
        </p:spPr>
        <p:txBody>
          <a:bodyPr>
            <a:normAutofit/>
          </a:bodyPr>
          <a:lstStyle>
            <a:lvl1pPr marL="168275" indent="-1682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Wingdings" panose="05000000000000000000" pitchFamily="2" charset="2"/>
              <a:buChar char="§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-2270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Arial" panose="020B0604020202020204" pitchFamily="34" charset="0"/>
              <a:buChar char="•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742950" indent="-2270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Arial" panose="020B0604020202020204" pitchFamily="34" charset="0"/>
              <a:buChar char="‒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Wingdings" panose="05000000000000000000" pitchFamily="2" charset="2"/>
              <a:buChar char="§"/>
              <a:defRPr lang="en-US" sz="1800" b="0" kern="1200" dirty="0" smtClean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12863" indent="-22701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51237F"/>
              </a:buClr>
              <a:buFont typeface="Arial" panose="020B0604020202020204" pitchFamily="34" charset="0"/>
              <a:buChar char="•"/>
              <a:defRPr lang="en-US" sz="1800" b="0" kern="1200" dirty="0">
                <a:solidFill>
                  <a:srgbClr val="52525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Here both Josiah and you are again, except now you’re editing the Word Document at the same time</a:t>
            </a:r>
          </a:p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Once again, you’ll see Josiah’s initials highlighted in the document</a:t>
            </a:r>
          </a:p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lvl="1">
              <a:defRPr/>
            </a:pPr>
            <a:endParaRPr lang="en-US" sz="5867" dirty="0"/>
          </a:p>
        </p:txBody>
      </p:sp>
      <p:sp>
        <p:nvSpPr>
          <p:cNvPr id="9" name="Line 294">
            <a:extLst>
              <a:ext uri="{FF2B5EF4-FFF2-40B4-BE49-F238E27FC236}">
                <a16:creationId xmlns:a16="http://schemas.microsoft.com/office/drawing/2014/main" id="{F4A44B04-27EB-4E78-AA93-FD1508FE88FB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2425975" y="2831359"/>
            <a:ext cx="0" cy="119528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15C0885F-5C2C-475B-A99F-7CD89CD6509E}"/>
              </a:ext>
            </a:extLst>
          </p:cNvPr>
          <p:cNvSpPr/>
          <p:nvPr/>
        </p:nvSpPr>
        <p:spPr>
          <a:xfrm>
            <a:off x="666579" y="3141479"/>
            <a:ext cx="1666527" cy="517935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That’s you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Line 294">
            <a:extLst>
              <a:ext uri="{FF2B5EF4-FFF2-40B4-BE49-F238E27FC236}">
                <a16:creationId xmlns:a16="http://schemas.microsoft.com/office/drawing/2014/main" id="{BBFD6EB7-0A4B-4339-A0EE-B505DF393819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4655393" y="3436191"/>
            <a:ext cx="389567" cy="71162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E1A0134E-A021-41FB-B75B-B2955E41F00A}"/>
              </a:ext>
            </a:extLst>
          </p:cNvPr>
          <p:cNvSpPr/>
          <p:nvPr/>
        </p:nvSpPr>
        <p:spPr>
          <a:xfrm>
            <a:off x="5106533" y="3886327"/>
            <a:ext cx="1978935" cy="687748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That’s your team member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F8FF2-0C68-0DC4-57F4-F11BE9F10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8F57F-BAFF-427B-8C49-77A039E0CF90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C99E4-2EDB-ED40-1EC5-CEF3A9D3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18C69E-0FE3-4A4C-AF53-3D2011B5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2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4279A65E-C281-4043-B0C3-23A50B4C1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98" y="803563"/>
            <a:ext cx="9305607" cy="655637"/>
          </a:xfrm>
        </p:spPr>
        <p:txBody>
          <a:bodyPr vert="horz" lIns="0" tIns="0" rIns="0" bIns="0" rtlCol="0" anchorCtr="0">
            <a:normAutofit fontScale="90000"/>
          </a:bodyPr>
          <a:lstStyle/>
          <a:p>
            <a:r>
              <a:rPr lang="en-US" kern="1200" dirty="0">
                <a:ea typeface="+mj-ea"/>
                <a:cs typeface="+mj-cs"/>
              </a:rPr>
              <a:t>Exploring the different subscription plans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0FDDAB-3F2B-9B7E-6846-950237D4A0D6}"/>
              </a:ext>
            </a:extLst>
          </p:cNvPr>
          <p:cNvSpPr txBox="1"/>
          <p:nvPr/>
        </p:nvSpPr>
        <p:spPr>
          <a:xfrm>
            <a:off x="908678" y="2244207"/>
            <a:ext cx="3271436" cy="3243414"/>
          </a:xfrm>
        </p:spPr>
        <p:txBody>
          <a:bodyPr vert="horz" lIns="0" tIns="0" rIns="0" bIns="0" rtlCol="0" anchorCtr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https://www.microsoft.com/en-us/microsoft-365/products-apps-services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FF604C-8AD6-B1E6-0456-B91AEBFDA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467" y="2244207"/>
            <a:ext cx="7113607" cy="3503450"/>
          </a:xfrm>
          <a:prstGeom prst="rect">
            <a:avLst/>
          </a:prstGeom>
          <a:noFill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E1FBC2-4F87-3AC8-46AF-FB8E02C1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C4066C5-ED77-48EC-A963-9C961D3F3603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401BD7-EADE-156C-4345-78F425699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Copyright © 2025 Carl M. Burnett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6386F-8406-6724-00A4-0B3B48F5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D46CBA2-ECE5-4BE9-B546-6761E0E67089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507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1D9E965-B86C-4415-B7CA-9D889A5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71" y="851631"/>
            <a:ext cx="9160657" cy="460123"/>
          </a:xfrm>
        </p:spPr>
        <p:txBody>
          <a:bodyPr/>
          <a:lstStyle/>
          <a:p>
            <a:pPr algn="ctr"/>
            <a:r>
              <a:rPr lang="en-US" sz="3733" dirty="0"/>
              <a:t>Stop Sharing a file or folder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E5944F-1753-416B-9EC2-496B49F76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543" y="1547029"/>
            <a:ext cx="7452882" cy="4625171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13" name="Line 294">
            <a:extLst>
              <a:ext uri="{FF2B5EF4-FFF2-40B4-BE49-F238E27FC236}">
                <a16:creationId xmlns:a16="http://schemas.microsoft.com/office/drawing/2014/main" id="{18106956-814A-4E63-913B-0EB8A68728D8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3019844" y="2592711"/>
            <a:ext cx="2238428" cy="67610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" name="Rounded Rectangle 8">
            <a:extLst>
              <a:ext uri="{FF2B5EF4-FFF2-40B4-BE49-F238E27FC236}">
                <a16:creationId xmlns:a16="http://schemas.microsoft.com/office/drawing/2014/main" id="{3BB9F848-F3FF-4500-91C7-33523548AAAD}"/>
              </a:ext>
            </a:extLst>
          </p:cNvPr>
          <p:cNvSpPr/>
          <p:nvPr/>
        </p:nvSpPr>
        <p:spPr>
          <a:xfrm>
            <a:off x="1134595" y="3168185"/>
            <a:ext cx="2647183" cy="1600552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Click the Three-Dot Menu Icon to bring up the menu of options for a file 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Line 294">
            <a:extLst>
              <a:ext uri="{FF2B5EF4-FFF2-40B4-BE49-F238E27FC236}">
                <a16:creationId xmlns:a16="http://schemas.microsoft.com/office/drawing/2014/main" id="{4E3B2D43-1348-4524-9C84-08F8D707B26F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7903572" y="3619648"/>
            <a:ext cx="1407777" cy="139407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3F26461C-6183-4619-B5EA-7185C06C9CD1}"/>
              </a:ext>
            </a:extLst>
          </p:cNvPr>
          <p:cNvSpPr/>
          <p:nvPr/>
        </p:nvSpPr>
        <p:spPr>
          <a:xfrm>
            <a:off x="9270528" y="4240398"/>
            <a:ext cx="2317687" cy="1600552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Click ‘Manage access’ to remove shared access to a file or folder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536021-00CB-89EC-AD2D-0AAED902B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68E72-907C-4579-B9C9-B5B626DC1992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F61DF6-E174-77BD-4924-923737760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1F606-01CA-9960-96D0-A0EF159D8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6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1D9E965-B86C-4415-B7CA-9D889A5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41" y="821226"/>
            <a:ext cx="9334159" cy="655564"/>
          </a:xfrm>
        </p:spPr>
        <p:txBody>
          <a:bodyPr/>
          <a:lstStyle/>
          <a:p>
            <a:pPr algn="ctr"/>
            <a:r>
              <a:rPr lang="en-US" dirty="0"/>
              <a:t>Stop Sharing a File or Folder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781CC2-9983-49CA-8DE8-17024428F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37" y="1509623"/>
            <a:ext cx="4674603" cy="4057203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10" name="Line 294">
            <a:extLst>
              <a:ext uri="{FF2B5EF4-FFF2-40B4-BE49-F238E27FC236}">
                <a16:creationId xmlns:a16="http://schemas.microsoft.com/office/drawing/2014/main" id="{ED559EFF-1A7F-4820-86E7-EFE62D9720DD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3564191" y="784314"/>
            <a:ext cx="369331" cy="370209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3E794E4A-39E8-4F1E-B5D9-9FE221408DB0}"/>
              </a:ext>
            </a:extLst>
          </p:cNvPr>
          <p:cNvSpPr/>
          <p:nvPr/>
        </p:nvSpPr>
        <p:spPr>
          <a:xfrm>
            <a:off x="5599902" y="2139123"/>
            <a:ext cx="2117404" cy="1419019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Select ‘Stop sharing’ to remove access to a file or folder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5A7270-1D2C-44E6-8249-B95216A18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275" y="3689370"/>
            <a:ext cx="3982088" cy="2386855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18" name="Line 294">
            <a:extLst>
              <a:ext uri="{FF2B5EF4-FFF2-40B4-BE49-F238E27FC236}">
                <a16:creationId xmlns:a16="http://schemas.microsoft.com/office/drawing/2014/main" id="{89322FF5-82F1-4103-8110-4CB0A6E3D5D5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8542053" y="3189277"/>
            <a:ext cx="683193" cy="31699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Rounded Rectangle 8">
            <a:extLst>
              <a:ext uri="{FF2B5EF4-FFF2-40B4-BE49-F238E27FC236}">
                <a16:creationId xmlns:a16="http://schemas.microsoft.com/office/drawing/2014/main" id="{CA42FAA0-E4BD-4180-B7AC-D326E394C3E6}"/>
              </a:ext>
            </a:extLst>
          </p:cNvPr>
          <p:cNvSpPr/>
          <p:nvPr/>
        </p:nvSpPr>
        <p:spPr>
          <a:xfrm>
            <a:off x="9042146" y="1748650"/>
            <a:ext cx="2314479" cy="1599123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You’ll receive this prompt; click ‘Stop sharing’ again to remove access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401DF-AC0E-14A9-B252-8AE7D11F4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BD3D-C7E4-446A-A378-0177BC2B5BC7}" type="datetime1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C5E40-E9E0-3615-9C45-F18B81FC4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BC509-1342-5C2D-8A04-367CB3AAD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6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1D9E965-B86C-4415-B7CA-9D889A5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7919"/>
            <a:ext cx="9552944" cy="655564"/>
          </a:xfrm>
        </p:spPr>
        <p:txBody>
          <a:bodyPr/>
          <a:lstStyle/>
          <a:p>
            <a:pPr algn="ctr"/>
            <a:r>
              <a:rPr lang="en-US" dirty="0"/>
              <a:t>Manage Access to a File or Folder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EC91C-267C-482F-9D48-2DE920FD4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03" y="1511224"/>
            <a:ext cx="4519795" cy="3594633"/>
          </a:xfrm>
          <a:prstGeom prst="rect">
            <a:avLst/>
          </a:prstGeom>
          <a:ln>
            <a:solidFill>
              <a:srgbClr val="51237F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0BCBBF-9D7D-494F-9CCD-960BC8D9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980" y="1511222"/>
            <a:ext cx="5397656" cy="3594633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ADF50D-64C1-E373-F2DF-569E2F3A3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51664-EA20-43BE-9A5E-9F5CA9CC5EA8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066430-0AF2-18DD-365F-A0EFF48C2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81CFF-B590-2225-58D7-159CA46F5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6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1D9E965-B86C-4415-B7CA-9D889A5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6649" y="720106"/>
            <a:ext cx="9773729" cy="655564"/>
          </a:xfrm>
        </p:spPr>
        <p:txBody>
          <a:bodyPr/>
          <a:lstStyle/>
          <a:p>
            <a:pPr algn="ctr"/>
            <a:r>
              <a:rPr lang="en-US" dirty="0"/>
              <a:t>Manage Access to a File or Folder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450E00-43D3-437A-96FB-FD3BB5808D53}"/>
              </a:ext>
            </a:extLst>
          </p:cNvPr>
          <p:cNvGrpSpPr/>
          <p:nvPr/>
        </p:nvGrpSpPr>
        <p:grpSpPr>
          <a:xfrm>
            <a:off x="4468586" y="1552755"/>
            <a:ext cx="5158494" cy="4778466"/>
            <a:chOff x="1986302" y="404227"/>
            <a:chExt cx="4231619" cy="398082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3A7D162-FE20-490A-8467-0A1AB7DF7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6302" y="1259650"/>
              <a:ext cx="4231618" cy="3125400"/>
            </a:xfrm>
            <a:prstGeom prst="rect">
              <a:avLst/>
            </a:prstGeom>
            <a:ln>
              <a:solidFill>
                <a:srgbClr val="51237F"/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302E12E-9974-4E7D-8A67-2D994EFB9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6303" y="404227"/>
              <a:ext cx="4231618" cy="849591"/>
            </a:xfrm>
            <a:prstGeom prst="rect">
              <a:avLst/>
            </a:prstGeom>
            <a:ln>
              <a:solidFill>
                <a:srgbClr val="51237F"/>
              </a:solidFill>
            </a:ln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C76C0-CCA0-416C-EAE8-88008CBB2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089B-2CA3-4CF7-B6E0-0E4DDB591C4C}" type="datetime1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E00CD-C770-B710-0E09-B2A37CC7E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D40C6-3DC6-2C67-2D43-612B4AB53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Letters in shelves">
            <a:extLst>
              <a:ext uri="{FF2B5EF4-FFF2-40B4-BE49-F238E27FC236}">
                <a16:creationId xmlns:a16="http://schemas.microsoft.com/office/drawing/2014/main" id="{A04678A9-5BE8-48C2-E10E-820A66F13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" r="23585" b="8868"/>
          <a:stretch/>
        </p:blipFill>
        <p:spPr>
          <a:xfrm>
            <a:off x="4099873" y="10"/>
            <a:ext cx="8092126" cy="640198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570962D-2595-2E84-A023-4F94E3F94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66" y="795023"/>
            <a:ext cx="4023360" cy="65467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800" dirty="0"/>
              <a:t>Version History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1FC1A6-58D8-050B-2C25-342429A78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A2B5-CAA9-4934-ACCB-1D82A5D04D59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0B1BA5-DAEA-9445-45F4-7931F82A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1498A-D4A6-CE50-F4C5-19B2C813A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1D9E965-B86C-4415-B7CA-9D889A5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8178"/>
            <a:ext cx="11222966" cy="1044230"/>
          </a:xfrm>
        </p:spPr>
        <p:txBody>
          <a:bodyPr/>
          <a:lstStyle/>
          <a:p>
            <a:pPr algn="ctr"/>
            <a:r>
              <a:rPr lang="en-US" sz="3600" b="0" dirty="0">
                <a:solidFill>
                  <a:schemeClr val="tx1"/>
                </a:solidFill>
                <a:effectLst/>
              </a:rPr>
              <a:t>Restore a File to a Previous Version if Undesired Changes Were Made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061957-6FC2-405D-BE98-DCA344231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084" y="2532408"/>
            <a:ext cx="7913204" cy="3035724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C455B3-40BE-DDA8-6BB3-35537789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919D1-3EBD-48BA-9D2D-A34A7EFECCFB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AD6FDE-27F4-E98E-0EBB-BD956563A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65A5FB-3025-8DCF-F529-C7ECA8558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75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00B84A-5D4B-03A4-190A-946A1BD83415}"/>
              </a:ext>
            </a:extLst>
          </p:cNvPr>
          <p:cNvSpPr txBox="1"/>
          <p:nvPr/>
        </p:nvSpPr>
        <p:spPr>
          <a:xfrm>
            <a:off x="0" y="684676"/>
            <a:ext cx="97895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Version History</a:t>
            </a:r>
          </a:p>
        </p:txBody>
      </p:sp>
    </p:spTree>
    <p:extLst>
      <p:ext uri="{BB962C8B-B14F-4D97-AF65-F5344CB8AC3E}">
        <p14:creationId xmlns:p14="http://schemas.microsoft.com/office/powerpoint/2010/main" val="181207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C4DFFF-D68F-4D30-AEA4-7C43C567D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156" y="1500549"/>
            <a:ext cx="7527779" cy="4671651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1D9E965-B86C-4415-B7CA-9D889A5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8" y="789544"/>
            <a:ext cx="9428672" cy="481206"/>
          </a:xfrm>
        </p:spPr>
        <p:txBody>
          <a:bodyPr/>
          <a:lstStyle/>
          <a:p>
            <a:pPr algn="ctr"/>
            <a:r>
              <a:rPr lang="en-US" sz="4000" dirty="0"/>
              <a:t>Version History</a:t>
            </a:r>
          </a:p>
        </p:txBody>
      </p:sp>
      <p:sp>
        <p:nvSpPr>
          <p:cNvPr id="7" name="Line 294">
            <a:extLst>
              <a:ext uri="{FF2B5EF4-FFF2-40B4-BE49-F238E27FC236}">
                <a16:creationId xmlns:a16="http://schemas.microsoft.com/office/drawing/2014/main" id="{893CA72E-EA4A-48A9-A244-D6F3082D7696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5934220" y="2072476"/>
            <a:ext cx="641066" cy="14131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AB08C600-F89E-46FF-A7E2-EE6CDEDCBC0D}"/>
              </a:ext>
            </a:extLst>
          </p:cNvPr>
          <p:cNvSpPr/>
          <p:nvPr/>
        </p:nvSpPr>
        <p:spPr>
          <a:xfrm>
            <a:off x="2900986" y="2235822"/>
            <a:ext cx="2647183" cy="1600552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Click the Three-Dot Menu Icon to bring up the menu of options for a file 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Line 294">
            <a:extLst>
              <a:ext uri="{FF2B5EF4-FFF2-40B4-BE49-F238E27FC236}">
                <a16:creationId xmlns:a16="http://schemas.microsoft.com/office/drawing/2014/main" id="{B2BFA5A1-8B6A-45A9-9EEA-C87B78A51D20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5909945" y="4122805"/>
            <a:ext cx="641067" cy="191064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5513B5FA-55A6-4952-84F6-50393200C632}"/>
              </a:ext>
            </a:extLst>
          </p:cNvPr>
          <p:cNvSpPr/>
          <p:nvPr/>
        </p:nvSpPr>
        <p:spPr>
          <a:xfrm>
            <a:off x="3219268" y="3886272"/>
            <a:ext cx="2317687" cy="1600552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Click ‘Version history’ to find previous versions of a file 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92403B-9E1A-57F2-51EA-C9FB7606C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2184F-E7A0-4545-A502-3A8215C5BFAC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B0852F-FC1B-A2B9-A0AC-A794DFEFF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9398C1-06E3-9D27-79C5-A3973296C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17E0C7-4AF5-4B22-9170-C1D68238D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200" y="1554623"/>
            <a:ext cx="7964012" cy="3785128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1D9E965-B86C-4415-B7CA-9D889A5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09" y="857936"/>
            <a:ext cx="8893834" cy="563167"/>
          </a:xfrm>
        </p:spPr>
        <p:txBody>
          <a:bodyPr/>
          <a:lstStyle/>
          <a:p>
            <a:pPr algn="ctr"/>
            <a:r>
              <a:rPr lang="en-US" sz="3733" dirty="0"/>
              <a:t>Version History</a:t>
            </a:r>
          </a:p>
        </p:txBody>
      </p:sp>
      <p:sp>
        <p:nvSpPr>
          <p:cNvPr id="7" name="Line 294">
            <a:extLst>
              <a:ext uri="{FF2B5EF4-FFF2-40B4-BE49-F238E27FC236}">
                <a16:creationId xmlns:a16="http://schemas.microsoft.com/office/drawing/2014/main" id="{893CA72E-EA4A-48A9-A244-D6F3082D7696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3236519" y="3515573"/>
            <a:ext cx="12072" cy="140815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" name="Line 294">
            <a:extLst>
              <a:ext uri="{FF2B5EF4-FFF2-40B4-BE49-F238E27FC236}">
                <a16:creationId xmlns:a16="http://schemas.microsoft.com/office/drawing/2014/main" id="{B2BFA5A1-8B6A-45A9-9EEA-C87B78A51D20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3048798" y="3787177"/>
            <a:ext cx="506988" cy="140815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" name="Line 294">
            <a:extLst>
              <a:ext uri="{FF2B5EF4-FFF2-40B4-BE49-F238E27FC236}">
                <a16:creationId xmlns:a16="http://schemas.microsoft.com/office/drawing/2014/main" id="{14667BD3-AFD7-459A-99CB-DC136563D910}"/>
              </a:ext>
            </a:extLst>
          </p:cNvPr>
          <p:cNvSpPr>
            <a:spLocks noChangeShapeType="1"/>
          </p:cNvSpPr>
          <p:nvPr/>
        </p:nvSpPr>
        <p:spPr bwMode="auto">
          <a:xfrm rot="16200000" flipH="1" flipV="1">
            <a:off x="3016795" y="3247564"/>
            <a:ext cx="548088" cy="140815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AB08C600-F89E-46FF-A7E2-EE6CDEDCBC0D}"/>
              </a:ext>
            </a:extLst>
          </p:cNvPr>
          <p:cNvSpPr/>
          <p:nvPr/>
        </p:nvSpPr>
        <p:spPr>
          <a:xfrm>
            <a:off x="4185" y="1554623"/>
            <a:ext cx="2631539" cy="4017168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There are 3 versions of this file; Each version is designated by the date and time it was last modified, and by whom</a:t>
            </a:r>
          </a:p>
          <a:p>
            <a:pPr algn="ctr"/>
            <a:endParaRPr lang="en-US" sz="1867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867" b="1" dirty="0">
                <a:solidFill>
                  <a:schemeClr val="bg1"/>
                </a:solidFill>
                <a:latin typeface="+mj-lt"/>
              </a:rPr>
              <a:t>You will always see the latest version when you open a file, but you can view/restore previous versions here</a:t>
            </a:r>
            <a:endParaRPr lang="en-US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3988A2-1F47-7219-A046-489EE4A1B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F0F77-C754-4F48-AA83-7C1D86B3EF07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BFCF23-E63A-5689-EB85-7816AADAD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61C801-8795-C8C6-00E9-D0339A715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ands on keyboard and mouse">
            <a:extLst>
              <a:ext uri="{FF2B5EF4-FFF2-40B4-BE49-F238E27FC236}">
                <a16:creationId xmlns:a16="http://schemas.microsoft.com/office/drawing/2014/main" id="{042B9C05-A9A6-8305-1C0B-E5AABB34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6" t="751" r="11437" b="1"/>
          <a:stretch/>
        </p:blipFill>
        <p:spPr>
          <a:xfrm>
            <a:off x="5063706" y="706684"/>
            <a:ext cx="7128293" cy="563946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1D9E965-B86C-4415-B7CA-9D889A5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82693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>
                <a:solidFill>
                  <a:srgbClr val="7030A0"/>
                </a:solidFill>
              </a:rPr>
              <a:t>Install the OneDrive Desktop App to your computer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C1EE31-390C-7072-ED93-7CE3654E2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ADD63-B23F-4F06-A848-37A3F08FE71B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0FD644-7AA4-73B1-A351-47EF7A345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CE9E3-B922-96B9-3BE9-E4ECF5C03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6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1D9E965-B86C-4415-B7CA-9D889A5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02" y="876528"/>
            <a:ext cx="9368287" cy="553265"/>
          </a:xfrm>
        </p:spPr>
        <p:txBody>
          <a:bodyPr/>
          <a:lstStyle/>
          <a:p>
            <a:pPr algn="ctr"/>
            <a:r>
              <a:rPr lang="en-US" sz="3200" dirty="0"/>
              <a:t>Install the OneDrive Desktop App to your computer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96C55-B473-428E-A990-658B6FAB3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171" y="1673526"/>
            <a:ext cx="7579498" cy="4166558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05F332-6D0D-4C34-735D-3FD3DA6B4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0BF8-EAB1-49C4-88A4-52DABDF42E68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9623F6-7449-CF53-B9E2-18E3BC6E3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81BF7-1EFA-71FC-245B-01F120DA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4ED1F68-945B-5613-AA91-A3A5488EC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84" y="792538"/>
            <a:ext cx="8219016" cy="575246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Benefits of Microsoft 365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186967-F0D1-11D2-FAF5-105E907CF7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6111" y="6433159"/>
            <a:ext cx="1710514" cy="368300"/>
          </a:xfrm>
        </p:spPr>
        <p:txBody>
          <a:bodyPr/>
          <a:lstStyle/>
          <a:p>
            <a:fld id="{BE18F920-620E-4FE8-97FC-2068BBC0C5B8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CAFAC-BDCA-94DF-E2C1-CDE6EDFF0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9049" y="6412688"/>
            <a:ext cx="5575300" cy="368300"/>
          </a:xfrm>
        </p:spPr>
        <p:txBody>
          <a:bodyPr/>
          <a:lstStyle/>
          <a:p>
            <a:r>
              <a:rPr lang="en-US" dirty="0"/>
              <a:t>Copyright © 2025 Carl M. Burnett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51714-5F4B-CCD4-804F-891DC7472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4449" y="6412688"/>
            <a:ext cx="2208212" cy="368300"/>
          </a:xfrm>
        </p:spPr>
        <p:txBody>
          <a:bodyPr/>
          <a:lstStyle/>
          <a:p>
            <a:fld id="{3D46CBA2-ECE5-4BE9-B546-6761E0E67089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840683-C397-1A84-1F05-A8AA0F8FF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38" y="2885407"/>
            <a:ext cx="12013323" cy="2459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2743E7-406F-BFAC-60A5-E383D4369D54}"/>
              </a:ext>
            </a:extLst>
          </p:cNvPr>
          <p:cNvSpPr txBox="1"/>
          <p:nvPr/>
        </p:nvSpPr>
        <p:spPr>
          <a:xfrm>
            <a:off x="1382184" y="1634247"/>
            <a:ext cx="10720477" cy="984697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sz="2000" dirty="0">
                <a:solidFill>
                  <a:schemeClr val="tx1">
                    <a:alpha val="70000"/>
                  </a:schemeClr>
                </a:solidFill>
              </a:rPr>
              <a:t>https://www.microsoft.com/en-us/microsoft-365/products-apps-services</a:t>
            </a:r>
          </a:p>
        </p:txBody>
      </p:sp>
    </p:spTree>
    <p:extLst>
      <p:ext uri="{BB962C8B-B14F-4D97-AF65-F5344CB8AC3E}">
        <p14:creationId xmlns:p14="http://schemas.microsoft.com/office/powerpoint/2010/main" val="385248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1D9E965-B86C-4415-B7CA-9D889A5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81" y="770354"/>
            <a:ext cx="9402793" cy="655564"/>
          </a:xfrm>
        </p:spPr>
        <p:txBody>
          <a:bodyPr/>
          <a:lstStyle/>
          <a:p>
            <a:pPr algn="ctr"/>
            <a:r>
              <a:rPr lang="en-US" dirty="0"/>
              <a:t>OneDrive: Backup &amp; Sync Local Files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215B34-472E-435F-A93D-9DC5076E5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94" y="1558324"/>
            <a:ext cx="3962953" cy="15750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36C17A-4B56-48AB-824A-EBB6FEE8E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649" y="1623757"/>
            <a:ext cx="3912145" cy="1727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2643B2-BCF9-4696-B2EE-7E7E46287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803" y="3766883"/>
            <a:ext cx="3950251" cy="1651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DB32D-DD51-44E3-BE86-B5E4CDC26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151" y="3703374"/>
            <a:ext cx="3937549" cy="177824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0A46190-5D62-4721-9B51-CC74C9156D12}"/>
              </a:ext>
            </a:extLst>
          </p:cNvPr>
          <p:cNvCxnSpPr>
            <a:cxnSpLocks/>
          </p:cNvCxnSpPr>
          <p:nvPr/>
        </p:nvCxnSpPr>
        <p:spPr>
          <a:xfrm>
            <a:off x="2694432" y="3133344"/>
            <a:ext cx="0" cy="1593931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11C885-59D5-47AB-859B-EED5325A1FA6}"/>
              </a:ext>
            </a:extLst>
          </p:cNvPr>
          <p:cNvCxnSpPr>
            <a:cxnSpLocks/>
          </p:cNvCxnSpPr>
          <p:nvPr/>
        </p:nvCxnSpPr>
        <p:spPr>
          <a:xfrm>
            <a:off x="8859520" y="3254629"/>
            <a:ext cx="0" cy="1472646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06D43-973C-B620-FD9F-C4DB16F52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08870-CA3B-48E0-9E42-51655863920E}" type="datetime1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54B03-A81D-7D91-4B57-D17E3DC66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B96FF7-47AA-3CE6-D085-14C9497D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3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erson watching empty phone">
            <a:extLst>
              <a:ext uri="{FF2B5EF4-FFF2-40B4-BE49-F238E27FC236}">
                <a16:creationId xmlns:a16="http://schemas.microsoft.com/office/drawing/2014/main" id="{16CB2C72-FA27-DE7E-A88B-A8F19722A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" t="9091" r="23111"/>
          <a:stretch/>
        </p:blipFill>
        <p:spPr>
          <a:xfrm>
            <a:off x="4897328" y="657981"/>
            <a:ext cx="7294672" cy="577109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1D9E965-B86C-4415-B7CA-9D889A5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2726876"/>
            <a:ext cx="4023360" cy="15777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dirty="0">
                <a:solidFill>
                  <a:srgbClr val="7030A0"/>
                </a:solidFill>
              </a:rPr>
              <a:t>OneDrive: Mobile App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B1F49A-228E-4D95-B86C-BB1893E9D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E1BA6-1BE0-4DF6-88E0-0AE9D593679E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F76E13-BDB0-B57B-A888-CB60B8759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37EB5-5A88-3A86-5633-30548998F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4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1D9E965-B86C-4415-B7CA-9D889A5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45" y="885449"/>
            <a:ext cx="9357274" cy="50326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kern="1200" dirty="0">
                <a:ea typeface="+mj-ea"/>
                <a:cs typeface="+mj-cs"/>
              </a:rPr>
              <a:t>OneDrive: Mobile App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FFE7F7-9CE3-45C7-B9AE-47DEB7357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639" y="2001518"/>
            <a:ext cx="3010938" cy="3436860"/>
          </a:xfrm>
          <a:prstGeom prst="rect">
            <a:avLst/>
          </a:prstGeom>
          <a:ln>
            <a:solidFill>
              <a:srgbClr val="51237F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E29F4-0A50-426D-A94F-9CCDCF85D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100" y="1814676"/>
            <a:ext cx="2557233" cy="4357524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FDC5C24-865C-C08B-6FD7-7F1C5D9F9663}"/>
              </a:ext>
            </a:extLst>
          </p:cNvPr>
          <p:cNvSpPr/>
          <p:nvPr/>
        </p:nvSpPr>
        <p:spPr>
          <a:xfrm>
            <a:off x="9633319" y="2263185"/>
            <a:ext cx="978264" cy="971175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52E7D-1233-5323-2414-4B4EC8BD1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7460D-9728-46BC-B338-4C4B674580AF}" type="datetime1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7702D-6E3C-2488-2DFC-526FE390A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5CF9E-4C8F-CABB-6A02-E54AAA794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4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1D9E965-B86C-4415-B7CA-9D889A5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41" y="888521"/>
            <a:ext cx="9242859" cy="46529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kern="1200" dirty="0">
                <a:ea typeface="+mj-ea"/>
                <a:cs typeface="+mj-cs"/>
              </a:rPr>
              <a:t>OneDrive: Mobile App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A66EEF-A940-8F07-B3CB-5C754B0EB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933" y="1605962"/>
            <a:ext cx="1913169" cy="3646076"/>
          </a:xfrm>
          <a:prstGeom prst="rect">
            <a:avLst/>
          </a:prstGeom>
          <a:ln>
            <a:solidFill>
              <a:srgbClr val="51237F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AFEAA6-59E3-5A24-56E0-D1D51A70B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950" y="1589399"/>
            <a:ext cx="2303030" cy="4632674"/>
          </a:xfrm>
          <a:prstGeom prst="rect">
            <a:avLst/>
          </a:prstGeom>
          <a:ln>
            <a:solidFill>
              <a:srgbClr val="51237F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B0026-ACB7-5397-557E-3D9BE35D4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9770" y="1589399"/>
            <a:ext cx="2303030" cy="4608106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F16781-425D-7114-5B43-023A9C506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F20A-93D8-43EB-ABF4-8B4D3AD92D26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AD6FA4-7BE0-A5F2-736B-26460BA6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FCE76-5C7D-CA8F-8089-C88F670AA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1D9E965-B86C-4415-B7CA-9D889A5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19" y="785086"/>
            <a:ext cx="9175382" cy="52181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kern="1200" dirty="0">
                <a:ea typeface="+mj-ea"/>
                <a:cs typeface="+mj-cs"/>
              </a:rPr>
              <a:t>OneDrive: Mobile App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81B3F0-92A5-94F7-C6C9-1BFC12DAC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519" y="1701699"/>
            <a:ext cx="2387909" cy="4752469"/>
          </a:xfrm>
          <a:prstGeom prst="rect">
            <a:avLst/>
          </a:prstGeom>
          <a:ln>
            <a:solidFill>
              <a:srgbClr val="51237F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33FA78-72C6-959D-F1A2-C5932F487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705" y="1701699"/>
            <a:ext cx="2379407" cy="4752469"/>
          </a:xfrm>
          <a:prstGeom prst="rect">
            <a:avLst/>
          </a:prstGeom>
          <a:ln>
            <a:solidFill>
              <a:srgbClr val="51237F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1DE5C-9FD0-1B92-7FD6-71A4F1BBF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2B04B-3880-47D8-82DE-CD4DB3B821C9}" type="datetime1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ECC93-1BA5-CA05-FA11-639EDF139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027D6-0AF0-B414-B091-77A4624B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EC862C-F064-7FB0-2163-CD3F449D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04A6C-50CC-4ACC-BD5C-01BCB9916ACF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6753A-2CB3-4A30-FE91-49C6C7EB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15161-74BE-B555-087F-2A69E2D14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52F9F-63AA-47E8-8762-1C1DB78FF939}" type="slidenum">
              <a:rPr lang="en-US" smtClean="0"/>
              <a:t>85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A4245-8491-998D-2FBC-DC17C047B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4 – Download Course Files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F5D44E-2293-43E5-76E1-4B85E9C5FC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638" y="1544128"/>
            <a:ext cx="10240962" cy="4063042"/>
          </a:xfrm>
        </p:spPr>
        <p:txBody>
          <a:bodyPr/>
          <a:lstStyle/>
          <a:p>
            <a:r>
              <a:rPr lang="en-US" dirty="0"/>
              <a:t>Download Course Files to your MS 365 OneDrive. </a:t>
            </a:r>
          </a:p>
          <a:p>
            <a:r>
              <a:rPr lang="en-US" dirty="0"/>
              <a:t>Create MC folder - MC </a:t>
            </a:r>
          </a:p>
          <a:p>
            <a:r>
              <a:rPr lang="en-US" dirty="0"/>
              <a:t>Create Course Folder – VOM</a:t>
            </a:r>
          </a:p>
          <a:p>
            <a:r>
              <a:rPr lang="en-US" dirty="0"/>
              <a:t>Create Session Folders – Sessions 2 – 10</a:t>
            </a:r>
          </a:p>
          <a:p>
            <a:pPr lvl="1"/>
            <a:r>
              <a:rPr lang="en-US" dirty="0"/>
              <a:t>Sessions 2-3 Word</a:t>
            </a:r>
          </a:p>
          <a:p>
            <a:pPr lvl="1"/>
            <a:r>
              <a:rPr lang="en-US" dirty="0"/>
              <a:t>Sessions 4-5 Excel</a:t>
            </a:r>
          </a:p>
          <a:p>
            <a:pPr lvl="1"/>
            <a:r>
              <a:rPr lang="en-US" dirty="0"/>
              <a:t>Sessions 5-6 PowerPoint</a:t>
            </a:r>
          </a:p>
          <a:p>
            <a:pPr lvl="1"/>
            <a:r>
              <a:rPr lang="en-US" dirty="0"/>
              <a:t>Sessions 7-8 Outlook</a:t>
            </a:r>
          </a:p>
          <a:p>
            <a:pPr lvl="1"/>
            <a:r>
              <a:rPr lang="en-US" dirty="0"/>
              <a:t>Sessions 9-10 MS 365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6297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C0AD92-79AC-B5FA-60EA-E63F67816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0E2-D073-4F11-88A0-C631A085C1A5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1C02C4-F042-B387-5DCB-C88F5F7C0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6C718-008B-112D-4996-D934ED1C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86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92211C8-BA5F-5A82-F9A5-8200430E0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4 – Download Course Files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B82B93A-C8B1-7D24-DA0B-53053BD1FCE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Download Course ZIP files to desktop: </a:t>
            </a:r>
          </a:p>
          <a:p>
            <a:pPr lvl="1"/>
            <a:r>
              <a:rPr lang="fr-FR" dirty="0"/>
              <a:t>Ex_Files_Word_EssT_MSFT_365.zip</a:t>
            </a:r>
          </a:p>
          <a:p>
            <a:pPr lvl="1"/>
            <a:r>
              <a:rPr lang="en-US" dirty="0"/>
              <a:t>Ex_Files_Learning_Excel_Desktop.zip</a:t>
            </a:r>
          </a:p>
          <a:p>
            <a:pPr lvl="1"/>
            <a:r>
              <a:rPr lang="en-US" dirty="0"/>
              <a:t>Ex_Files_Learning_PowerPoint_for_the_Web.zip</a:t>
            </a:r>
          </a:p>
          <a:p>
            <a:pPr lvl="1"/>
            <a:r>
              <a:rPr lang="en-US" dirty="0"/>
              <a:t>Ex_Files_Sway_EssT.zip</a:t>
            </a:r>
          </a:p>
          <a:p>
            <a:pPr lvl="1"/>
            <a:r>
              <a:rPr lang="en-US" dirty="0"/>
              <a:t>Glossary_Sway_Essential_Training_2022.zip</a:t>
            </a:r>
          </a:p>
        </p:txBody>
      </p:sp>
    </p:spTree>
    <p:extLst>
      <p:ext uri="{BB962C8B-B14F-4D97-AF65-F5344CB8AC3E}">
        <p14:creationId xmlns:p14="http://schemas.microsoft.com/office/powerpoint/2010/main" val="17987148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DDFB42-97F1-B77B-12A4-1E4918321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40E2-D073-4F11-88A0-C631A085C1A5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AD33B-4EE1-261A-5F66-ECC11199C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3AF44-EE99-C8BB-BD5A-C7375023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t>87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BECF298-6BC5-4D53-5C43-C8DC5815C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4 – Download Course Files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BF9E90-2666-FFB4-411E-2195DC8E3B5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Unzip files to course folders: </a:t>
            </a:r>
          </a:p>
          <a:p>
            <a:pPr lvl="1"/>
            <a:r>
              <a:rPr lang="fr-FR" dirty="0"/>
              <a:t>Ex_Files_Word_EssT_MSFT_365.zip &gt;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Session 2-3 Word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fr-FR"/>
              <a:t>Ex_Files_Excel_EssT_MSFT_365</a:t>
            </a:r>
            <a:r>
              <a:rPr lang="en-US"/>
              <a:t>.</a:t>
            </a:r>
            <a:r>
              <a:rPr lang="en-US" dirty="0"/>
              <a:t>zip &gt;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Session 4-5 Excel</a:t>
            </a:r>
          </a:p>
          <a:p>
            <a:pPr lvl="1"/>
            <a:r>
              <a:rPr lang="fr-FR" dirty="0"/>
              <a:t>Ex_Files_PowerPoint_EssT_MSFT_365</a:t>
            </a:r>
            <a:r>
              <a:rPr lang="en-US" dirty="0"/>
              <a:t>.zip &gt;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Session 6-7 PowerPoint</a:t>
            </a:r>
          </a:p>
          <a:p>
            <a:pPr lvl="1"/>
            <a:r>
              <a:rPr lang="en-US" dirty="0"/>
              <a:t>Ex_Files_Sway_EssT.zip &gt;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Session 6-7 PowerPoint</a:t>
            </a:r>
          </a:p>
          <a:p>
            <a:pPr lvl="1"/>
            <a:r>
              <a:rPr lang="en-US" dirty="0"/>
              <a:t>Glossary_Sway_Essential_Training_2022.zip &gt;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Session 6-7 PowerPoint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91825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6F1E-03BC-52E4-C644-95D5D4BE3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9C01A9-40E3-2372-6C3E-D3B5336B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846B4-039C-4544-B72B-E7A879B49B35}" type="datetime1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43D207-3EF9-282D-C34E-FA07558C6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 Carl M. Burnett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94A8B-EA2C-B95F-A04D-B3E9D42A2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97D70E1-D98D-D408-7D2D-07979FB86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Summary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16AB169-2A17-61FD-EF81-64C72F8489C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Intro to MS 365</a:t>
            </a:r>
          </a:p>
          <a:p>
            <a:r>
              <a:rPr lang="en-US" dirty="0"/>
              <a:t>The Cloud &amp; File Management</a:t>
            </a:r>
          </a:p>
          <a:p>
            <a:r>
              <a:rPr lang="en-US" dirty="0"/>
              <a:t>One Drive </a:t>
            </a:r>
          </a:p>
          <a:p>
            <a:r>
              <a:rPr lang="en-US" dirty="0"/>
              <a:t>File Management</a:t>
            </a:r>
          </a:p>
        </p:txBody>
      </p:sp>
    </p:spTree>
    <p:extLst>
      <p:ext uri="{BB962C8B-B14F-4D97-AF65-F5344CB8AC3E}">
        <p14:creationId xmlns:p14="http://schemas.microsoft.com/office/powerpoint/2010/main" val="69405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2C759-75EE-4DE7-A57F-8A9F9EEA9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26" y="789598"/>
            <a:ext cx="9435830" cy="572273"/>
          </a:xfrm>
        </p:spPr>
        <p:txBody>
          <a:bodyPr vert="horz" lIns="0" tIns="0" rIns="0" bIns="0" rtlCol="0" anchor="ctr" anchorCtr="0">
            <a:normAutofit fontScale="90000"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Apps and Services in Microsoft 365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CE72F1-81DC-0E9C-24D1-F2542280E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FCE22-F07D-4CA5-80BD-110FCF592800}" type="datetime1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EAF389-8FC8-6A5E-4140-8BD888EF8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34810" y="6403198"/>
            <a:ext cx="5575300" cy="369332"/>
          </a:xfrm>
        </p:spPr>
        <p:txBody>
          <a:bodyPr/>
          <a:lstStyle/>
          <a:p>
            <a:r>
              <a:rPr lang="en-US"/>
              <a:t>Copyright © 2025 Carl M. Burnett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0B21D-04F7-C3C6-5B0A-FF2AB31E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A9AD94-99B8-B37C-7A8A-D12F71B27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553" y="1512469"/>
            <a:ext cx="6877456" cy="407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0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Coll_PowerpointTemplate_WidescreenHD4.pptx" id="{04D90C99-1C87-4986-B47D-77907E207D31}" vid="{20320C7C-79F4-4534-ABCE-7862B5BFE5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2591</TotalTime>
  <Words>3573</Words>
  <Application>Microsoft Office PowerPoint</Application>
  <PresentationFormat>Widescreen</PresentationFormat>
  <Paragraphs>649</Paragraphs>
  <Slides>88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6" baseType="lpstr">
      <vt:lpstr>Aptos</vt:lpstr>
      <vt:lpstr>Arial</vt:lpstr>
      <vt:lpstr>Calibri</vt:lpstr>
      <vt:lpstr>Calibri Light</vt:lpstr>
      <vt:lpstr>Rockwell Nova Light</vt:lpstr>
      <vt:lpstr>Times New Roman</vt:lpstr>
      <vt:lpstr>Wingdings</vt:lpstr>
      <vt:lpstr>Office Theme</vt:lpstr>
      <vt:lpstr>PowerPoint Presentation</vt:lpstr>
      <vt:lpstr>Outline</vt:lpstr>
      <vt:lpstr>Microsoft 365 – Administration vs Usage</vt:lpstr>
      <vt:lpstr>What is Microsoft 365?</vt:lpstr>
      <vt:lpstr>Microsoft 365</vt:lpstr>
      <vt:lpstr>PowerPoint Presentation</vt:lpstr>
      <vt:lpstr>Exploring the different subscription plans</vt:lpstr>
      <vt:lpstr>Benefits of Microsoft 365</vt:lpstr>
      <vt:lpstr>Apps and Services in Microsoft 365</vt:lpstr>
      <vt:lpstr>Web Version / App Version </vt:lpstr>
      <vt:lpstr>WE have access to Microsoft 365 for free</vt:lpstr>
      <vt:lpstr>Apps we will use and focus on</vt:lpstr>
      <vt:lpstr>PowerPoint Presentation</vt:lpstr>
      <vt:lpstr>PowerPoint Presentation</vt:lpstr>
      <vt:lpstr>PowerPoint Presentation</vt:lpstr>
      <vt:lpstr>PowerPoint Presentation</vt:lpstr>
      <vt:lpstr>Exercise 1 </vt:lpstr>
      <vt:lpstr>Exercise 1</vt:lpstr>
      <vt:lpstr>Exercise 1</vt:lpstr>
      <vt:lpstr>Exercise 1</vt:lpstr>
      <vt:lpstr>Exercise 2 - Enroll in DUA Mobile 2FA</vt:lpstr>
      <vt:lpstr>Exercise 3 - Sign into Canvas</vt:lpstr>
      <vt:lpstr>Exercise 3 - Sign into Canvas</vt:lpstr>
      <vt:lpstr>Microsoft OneDrive</vt:lpstr>
      <vt:lpstr>Outline</vt:lpstr>
      <vt:lpstr>What is Microsoft OneDrive?</vt:lpstr>
      <vt:lpstr>What is Microsoft OneDrive?</vt:lpstr>
      <vt:lpstr>Upload and Save Files and Folders to OneDrive</vt:lpstr>
      <vt:lpstr>Upload and Save Files and Folders to OneDrive</vt:lpstr>
      <vt:lpstr>PowerPoint Presentation</vt:lpstr>
      <vt:lpstr>Save and open files in your locally installed Office apps</vt:lpstr>
      <vt:lpstr>PowerPoint Presentation</vt:lpstr>
      <vt:lpstr>Share Files &amp; Folders with Specific People</vt:lpstr>
      <vt:lpstr>Getting Started with OneDrive</vt:lpstr>
      <vt:lpstr>Access OneDrive in 365</vt:lpstr>
      <vt:lpstr>File Management in OneDrive</vt:lpstr>
      <vt:lpstr>File Folders in OneDrive</vt:lpstr>
      <vt:lpstr>Create a new folder in OneDrive</vt:lpstr>
      <vt:lpstr>Name your Folder  Ex: Demo Folder</vt:lpstr>
      <vt:lpstr>The new folder now appears in ‘My files’</vt:lpstr>
      <vt:lpstr>The new folder is empty until content is added</vt:lpstr>
      <vt:lpstr>Work with Files and Folders </vt:lpstr>
      <vt:lpstr>PowerPoint Presentation</vt:lpstr>
      <vt:lpstr>PowerPoint Presentation</vt:lpstr>
      <vt:lpstr>PowerPoint Presentation</vt:lpstr>
      <vt:lpstr>PowerPoint Presentation</vt:lpstr>
      <vt:lpstr>NOTE: We are working with the cloud version of Word; there is no ‘save’ button as you would see on the locally installed app</vt:lpstr>
      <vt:lpstr>PowerPoint Presentation</vt:lpstr>
      <vt:lpstr>PowerPoint Presentation</vt:lpstr>
      <vt:lpstr>Use OneDrive with MS 365 </vt:lpstr>
      <vt:lpstr>PowerPoint Presentation</vt:lpstr>
      <vt:lpstr>PowerPoint Presentation</vt:lpstr>
      <vt:lpstr>PowerPoint Presentation</vt:lpstr>
      <vt:lpstr>Private vs. Shared: Files &amp; Folders</vt:lpstr>
      <vt:lpstr>Sharing a Folder</vt:lpstr>
      <vt:lpstr>Sharing a File</vt:lpstr>
      <vt:lpstr>Control Permissions When Sharing a File or Folder</vt:lpstr>
      <vt:lpstr>PowerPoint Presentation</vt:lpstr>
      <vt:lpstr>Security Features</vt:lpstr>
      <vt:lpstr>Permissions Options: Summary</vt:lpstr>
      <vt:lpstr>Send the Share Link to the Recipient</vt:lpstr>
      <vt:lpstr>Confirmation of Link Sent</vt:lpstr>
      <vt:lpstr>File or Folder status will change for Shared</vt:lpstr>
      <vt:lpstr>The Recipient Receives an Email to the Shared File or Folder</vt:lpstr>
      <vt:lpstr>Sharing Files &amp; Folders vs. Sending via Email</vt:lpstr>
      <vt:lpstr>Collaborate with Others </vt:lpstr>
      <vt:lpstr>Collaborate on Files with Other People</vt:lpstr>
      <vt:lpstr>Collaborate on Files with Other People</vt:lpstr>
      <vt:lpstr>Collaborate on Files with Other People</vt:lpstr>
      <vt:lpstr>Stop Sharing a file or folder</vt:lpstr>
      <vt:lpstr>Stop Sharing a File or Folder</vt:lpstr>
      <vt:lpstr>Manage Access to a File or Folder</vt:lpstr>
      <vt:lpstr>Manage Access to a File or Folder</vt:lpstr>
      <vt:lpstr>Version History</vt:lpstr>
      <vt:lpstr>Restore a File to a Previous Version if Undesired Changes Were Made</vt:lpstr>
      <vt:lpstr>Version History</vt:lpstr>
      <vt:lpstr>Version History</vt:lpstr>
      <vt:lpstr>Install the OneDrive Desktop App to your computer</vt:lpstr>
      <vt:lpstr>Install the OneDrive Desktop App to your computer</vt:lpstr>
      <vt:lpstr>OneDrive: Backup &amp; Sync Local Files</vt:lpstr>
      <vt:lpstr>OneDrive: Mobile App</vt:lpstr>
      <vt:lpstr>OneDrive: Mobile App</vt:lpstr>
      <vt:lpstr>OneDrive: Mobile App</vt:lpstr>
      <vt:lpstr>OneDrive: Mobile App</vt:lpstr>
      <vt:lpstr>Exercise 4 – Download Course Files </vt:lpstr>
      <vt:lpstr>Exercise 4 – Download Course Files </vt:lpstr>
      <vt:lpstr>Exercise 4 – Download Course Files 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Dorr</dc:creator>
  <cp:lastModifiedBy>Burnett, Carl M</cp:lastModifiedBy>
  <cp:revision>313</cp:revision>
  <dcterms:created xsi:type="dcterms:W3CDTF">2019-08-09T18:11:29Z</dcterms:created>
  <dcterms:modified xsi:type="dcterms:W3CDTF">2025-02-17T14:11:09Z</dcterms:modified>
</cp:coreProperties>
</file>